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s/slide157.xml" ContentType="application/vnd.openxmlformats-officedocument.presentationml.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theme/theme14.xml" ContentType="application/vnd.openxmlformats-officedocument.them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Default Extension="gif" ContentType="image/gif"/>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s/slide167.xml" ContentType="application/vnd.openxmlformats-officedocument.presentationml.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diagrams/drawing1.xml" ContentType="application/vnd.ms-office.drawingml.diagramDrawing+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s/slide139.xml" ContentType="application/vnd.openxmlformats-officedocument.presentationml.slide+xml"/>
  <Override PartName="/ppt/slides/slide186.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99.xml" ContentType="application/vnd.openxmlformats-officedocument.presentationml.slide+xml"/>
  <Override PartName="/ppt/slideLayouts/slideLayout198.xml" ContentType="application/vnd.openxmlformats-officedocument.presentationml.slideLayout+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 id="2147483721" r:id="rId6"/>
    <p:sldMasterId id="2147483736" r:id="rId7"/>
    <p:sldMasterId id="2147483751" r:id="rId8"/>
    <p:sldMasterId id="2147483763" r:id="rId9"/>
    <p:sldMasterId id="2147483801" r:id="rId10"/>
    <p:sldMasterId id="2147483813" r:id="rId11"/>
    <p:sldMasterId id="2147483963" r:id="rId12"/>
    <p:sldMasterId id="2147483975" r:id="rId13"/>
    <p:sldMasterId id="2147484015" r:id="rId14"/>
    <p:sldMasterId id="2147484027" r:id="rId15"/>
    <p:sldMasterId id="2147484041" r:id="rId16"/>
    <p:sldMasterId id="2147484053" r:id="rId17"/>
  </p:sldMasterIdLst>
  <p:notesMasterIdLst>
    <p:notesMasterId r:id="rId207"/>
  </p:notesMasterIdLst>
  <p:sldIdLst>
    <p:sldId id="256" r:id="rId18"/>
    <p:sldId id="553" r:id="rId19"/>
    <p:sldId id="518" r:id="rId20"/>
    <p:sldId id="554" r:id="rId21"/>
    <p:sldId id="560" r:id="rId22"/>
    <p:sldId id="515" r:id="rId23"/>
    <p:sldId id="517" r:id="rId24"/>
    <p:sldId id="555" r:id="rId25"/>
    <p:sldId id="519" r:id="rId26"/>
    <p:sldId id="520" r:id="rId27"/>
    <p:sldId id="521" r:id="rId28"/>
    <p:sldId id="522" r:id="rId29"/>
    <p:sldId id="556" r:id="rId30"/>
    <p:sldId id="523" r:id="rId31"/>
    <p:sldId id="557" r:id="rId32"/>
    <p:sldId id="558" r:id="rId33"/>
    <p:sldId id="559" r:id="rId34"/>
    <p:sldId id="259" r:id="rId35"/>
    <p:sldId id="260" r:id="rId36"/>
    <p:sldId id="261" r:id="rId37"/>
    <p:sldId id="262" r:id="rId38"/>
    <p:sldId id="263" r:id="rId39"/>
    <p:sldId id="264" r:id="rId40"/>
    <p:sldId id="524" r:id="rId41"/>
    <p:sldId id="525" r:id="rId42"/>
    <p:sldId id="526" r:id="rId43"/>
    <p:sldId id="527" r:id="rId44"/>
    <p:sldId id="528" r:id="rId45"/>
    <p:sldId id="529" r:id="rId46"/>
    <p:sldId id="530" r:id="rId47"/>
    <p:sldId id="531" r:id="rId48"/>
    <p:sldId id="532" r:id="rId49"/>
    <p:sldId id="533" r:id="rId50"/>
    <p:sldId id="534" r:id="rId51"/>
    <p:sldId id="535" r:id="rId52"/>
    <p:sldId id="536" r:id="rId53"/>
    <p:sldId id="537" r:id="rId54"/>
    <p:sldId id="538" r:id="rId55"/>
    <p:sldId id="539" r:id="rId56"/>
    <p:sldId id="540" r:id="rId57"/>
    <p:sldId id="541" r:id="rId58"/>
    <p:sldId id="542" r:id="rId59"/>
    <p:sldId id="543" r:id="rId60"/>
    <p:sldId id="544" r:id="rId61"/>
    <p:sldId id="545" r:id="rId62"/>
    <p:sldId id="546" r:id="rId63"/>
    <p:sldId id="547" r:id="rId64"/>
    <p:sldId id="548" r:id="rId65"/>
    <p:sldId id="549" r:id="rId66"/>
    <p:sldId id="550" r:id="rId67"/>
    <p:sldId id="551" r:id="rId68"/>
    <p:sldId id="552" r:id="rId69"/>
    <p:sldId id="266" r:id="rId70"/>
    <p:sldId id="267" r:id="rId71"/>
    <p:sldId id="268" r:id="rId72"/>
    <p:sldId id="269" r:id="rId73"/>
    <p:sldId id="270" r:id="rId74"/>
    <p:sldId id="271" r:id="rId75"/>
    <p:sldId id="272" r:id="rId76"/>
    <p:sldId id="273" r:id="rId77"/>
    <p:sldId id="274" r:id="rId78"/>
    <p:sldId id="275" r:id="rId79"/>
    <p:sldId id="276" r:id="rId80"/>
    <p:sldId id="279" r:id="rId81"/>
    <p:sldId id="281" r:id="rId82"/>
    <p:sldId id="282" r:id="rId83"/>
    <p:sldId id="283" r:id="rId84"/>
    <p:sldId id="287" r:id="rId85"/>
    <p:sldId id="289" r:id="rId86"/>
    <p:sldId id="333" r:id="rId87"/>
    <p:sldId id="334" r:id="rId88"/>
    <p:sldId id="335" r:id="rId89"/>
    <p:sldId id="336" r:id="rId90"/>
    <p:sldId id="337" r:id="rId91"/>
    <p:sldId id="338" r:id="rId92"/>
    <p:sldId id="339" r:id="rId93"/>
    <p:sldId id="340" r:id="rId94"/>
    <p:sldId id="341" r:id="rId95"/>
    <p:sldId id="342" r:id="rId96"/>
    <p:sldId id="343" r:id="rId97"/>
    <p:sldId id="392" r:id="rId98"/>
    <p:sldId id="393" r:id="rId99"/>
    <p:sldId id="394" r:id="rId100"/>
    <p:sldId id="395" r:id="rId101"/>
    <p:sldId id="396" r:id="rId102"/>
    <p:sldId id="397" r:id="rId103"/>
    <p:sldId id="398" r:id="rId104"/>
    <p:sldId id="399" r:id="rId105"/>
    <p:sldId id="400" r:id="rId106"/>
    <p:sldId id="401" r:id="rId107"/>
    <p:sldId id="402" r:id="rId108"/>
    <p:sldId id="403" r:id="rId109"/>
    <p:sldId id="404" r:id="rId110"/>
    <p:sldId id="405" r:id="rId111"/>
    <p:sldId id="406" r:id="rId112"/>
    <p:sldId id="407" r:id="rId113"/>
    <p:sldId id="408" r:id="rId114"/>
    <p:sldId id="409" r:id="rId115"/>
    <p:sldId id="410" r:id="rId116"/>
    <p:sldId id="411" r:id="rId117"/>
    <p:sldId id="412" r:id="rId118"/>
    <p:sldId id="413" r:id="rId119"/>
    <p:sldId id="414" r:id="rId120"/>
    <p:sldId id="415" r:id="rId121"/>
    <p:sldId id="416" r:id="rId122"/>
    <p:sldId id="417" r:id="rId123"/>
    <p:sldId id="418" r:id="rId124"/>
    <p:sldId id="419" r:id="rId125"/>
    <p:sldId id="420" r:id="rId126"/>
    <p:sldId id="421" r:id="rId127"/>
    <p:sldId id="422" r:id="rId128"/>
    <p:sldId id="423" r:id="rId129"/>
    <p:sldId id="424" r:id="rId130"/>
    <p:sldId id="425" r:id="rId131"/>
    <p:sldId id="426" r:id="rId132"/>
    <p:sldId id="427" r:id="rId133"/>
    <p:sldId id="428" r:id="rId134"/>
    <p:sldId id="429" r:id="rId135"/>
    <p:sldId id="430" r:id="rId136"/>
    <p:sldId id="431" r:id="rId137"/>
    <p:sldId id="432" r:id="rId138"/>
    <p:sldId id="433" r:id="rId139"/>
    <p:sldId id="434" r:id="rId140"/>
    <p:sldId id="435" r:id="rId141"/>
    <p:sldId id="436" r:id="rId142"/>
    <p:sldId id="437" r:id="rId143"/>
    <p:sldId id="438" r:id="rId144"/>
    <p:sldId id="439" r:id="rId145"/>
    <p:sldId id="440" r:id="rId146"/>
    <p:sldId id="441" r:id="rId147"/>
    <p:sldId id="442" r:id="rId148"/>
    <p:sldId id="443" r:id="rId149"/>
    <p:sldId id="444" r:id="rId150"/>
    <p:sldId id="445" r:id="rId151"/>
    <p:sldId id="446" r:id="rId152"/>
    <p:sldId id="447" r:id="rId153"/>
    <p:sldId id="448" r:id="rId154"/>
    <p:sldId id="449" r:id="rId155"/>
    <p:sldId id="450" r:id="rId156"/>
    <p:sldId id="451" r:id="rId157"/>
    <p:sldId id="452" r:id="rId158"/>
    <p:sldId id="453" r:id="rId159"/>
    <p:sldId id="454" r:id="rId160"/>
    <p:sldId id="455" r:id="rId161"/>
    <p:sldId id="456" r:id="rId162"/>
    <p:sldId id="457" r:id="rId163"/>
    <p:sldId id="458" r:id="rId164"/>
    <p:sldId id="459" r:id="rId165"/>
    <p:sldId id="460" r:id="rId166"/>
    <p:sldId id="461" r:id="rId167"/>
    <p:sldId id="462" r:id="rId168"/>
    <p:sldId id="463" r:id="rId169"/>
    <p:sldId id="464" r:id="rId170"/>
    <p:sldId id="465" r:id="rId171"/>
    <p:sldId id="466" r:id="rId172"/>
    <p:sldId id="467" r:id="rId173"/>
    <p:sldId id="468" r:id="rId174"/>
    <p:sldId id="469" r:id="rId175"/>
    <p:sldId id="470" r:id="rId176"/>
    <p:sldId id="471" r:id="rId177"/>
    <p:sldId id="472" r:id="rId178"/>
    <p:sldId id="473" r:id="rId179"/>
    <p:sldId id="474" r:id="rId180"/>
    <p:sldId id="475" r:id="rId181"/>
    <p:sldId id="476" r:id="rId182"/>
    <p:sldId id="477" r:id="rId183"/>
    <p:sldId id="478" r:id="rId184"/>
    <p:sldId id="479" r:id="rId185"/>
    <p:sldId id="480" r:id="rId186"/>
    <p:sldId id="481" r:id="rId187"/>
    <p:sldId id="482" r:id="rId188"/>
    <p:sldId id="483" r:id="rId189"/>
    <p:sldId id="484" r:id="rId190"/>
    <p:sldId id="485" r:id="rId191"/>
    <p:sldId id="486" r:id="rId192"/>
    <p:sldId id="487" r:id="rId193"/>
    <p:sldId id="488" r:id="rId194"/>
    <p:sldId id="489" r:id="rId195"/>
    <p:sldId id="490" r:id="rId196"/>
    <p:sldId id="491" r:id="rId197"/>
    <p:sldId id="492" r:id="rId198"/>
    <p:sldId id="493" r:id="rId199"/>
    <p:sldId id="494" r:id="rId200"/>
    <p:sldId id="495" r:id="rId201"/>
    <p:sldId id="509" r:id="rId202"/>
    <p:sldId id="511" r:id="rId203"/>
    <p:sldId id="512" r:id="rId204"/>
    <p:sldId id="513" r:id="rId205"/>
    <p:sldId id="514" r:id="rId20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20" y="48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144" Type="http://schemas.openxmlformats.org/officeDocument/2006/relationships/slide" Target="slides/slide127.xml"/><Relationship Id="rId149" Type="http://schemas.openxmlformats.org/officeDocument/2006/relationships/slide" Target="slides/slide132.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160" Type="http://schemas.openxmlformats.org/officeDocument/2006/relationships/slide" Target="slides/slide143.xml"/><Relationship Id="rId165" Type="http://schemas.openxmlformats.org/officeDocument/2006/relationships/slide" Target="slides/slide148.xml"/><Relationship Id="rId181" Type="http://schemas.openxmlformats.org/officeDocument/2006/relationships/slide" Target="slides/slide164.xml"/><Relationship Id="rId186" Type="http://schemas.openxmlformats.org/officeDocument/2006/relationships/slide" Target="slides/slide169.xml"/><Relationship Id="rId211" Type="http://schemas.openxmlformats.org/officeDocument/2006/relationships/tableStyles" Target="tableStyles.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slide" Target="slides/slide133.xml"/><Relationship Id="rId155" Type="http://schemas.openxmlformats.org/officeDocument/2006/relationships/slide" Target="slides/slide138.xml"/><Relationship Id="rId171" Type="http://schemas.openxmlformats.org/officeDocument/2006/relationships/slide" Target="slides/slide154.xml"/><Relationship Id="rId176" Type="http://schemas.openxmlformats.org/officeDocument/2006/relationships/slide" Target="slides/slide159.xml"/><Relationship Id="rId192" Type="http://schemas.openxmlformats.org/officeDocument/2006/relationships/slide" Target="slides/slide175.xml"/><Relationship Id="rId197" Type="http://schemas.openxmlformats.org/officeDocument/2006/relationships/slide" Target="slides/slide180.xml"/><Relationship Id="rId206" Type="http://schemas.openxmlformats.org/officeDocument/2006/relationships/slide" Target="slides/slide189.xml"/><Relationship Id="rId201" Type="http://schemas.openxmlformats.org/officeDocument/2006/relationships/slide" Target="slides/slide18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slide" Target="slides/slide144.xml"/><Relationship Id="rId166" Type="http://schemas.openxmlformats.org/officeDocument/2006/relationships/slide" Target="slides/slide149.xml"/><Relationship Id="rId182" Type="http://schemas.openxmlformats.org/officeDocument/2006/relationships/slide" Target="slides/slide165.xml"/><Relationship Id="rId187" Type="http://schemas.openxmlformats.org/officeDocument/2006/relationships/slide" Target="slides/slide1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172" Type="http://schemas.openxmlformats.org/officeDocument/2006/relationships/slide" Target="slides/slide155.xml"/><Relationship Id="rId193" Type="http://schemas.openxmlformats.org/officeDocument/2006/relationships/slide" Target="slides/slide176.xml"/><Relationship Id="rId202" Type="http://schemas.openxmlformats.org/officeDocument/2006/relationships/slide" Target="slides/slide185.xml"/><Relationship Id="rId207"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183" Type="http://schemas.openxmlformats.org/officeDocument/2006/relationships/slide" Target="slides/slide166.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199" Type="http://schemas.openxmlformats.org/officeDocument/2006/relationships/slide" Target="slides/slide182.xml"/><Relationship Id="rId203" Type="http://schemas.openxmlformats.org/officeDocument/2006/relationships/slide" Target="slides/slide186.xml"/><Relationship Id="rId208" Type="http://schemas.openxmlformats.org/officeDocument/2006/relationships/presProps" Target="presProps.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209" Type="http://schemas.openxmlformats.org/officeDocument/2006/relationships/viewProps" Target="viewProps.xml"/><Relationship Id="rId190" Type="http://schemas.openxmlformats.org/officeDocument/2006/relationships/slide" Target="slides/slide173.xml"/><Relationship Id="rId204" Type="http://schemas.openxmlformats.org/officeDocument/2006/relationships/slide" Target="slides/slide187.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10" Type="http://schemas.openxmlformats.org/officeDocument/2006/relationships/theme" Target="theme/theme1.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A9C134-DA03-40F7-A3F8-CDC4EC27C856}" type="doc">
      <dgm:prSet loTypeId="urn:microsoft.com/office/officeart/2005/8/layout/hList7#1" loCatId="list" qsTypeId="urn:microsoft.com/office/officeart/2005/8/quickstyle/simple1" qsCatId="simple" csTypeId="urn:microsoft.com/office/officeart/2005/8/colors/accent1_2" csCatId="accent1"/>
      <dgm:spPr/>
      <dgm:t>
        <a:bodyPr/>
        <a:lstStyle/>
        <a:p>
          <a:endParaRPr lang="it-IT"/>
        </a:p>
      </dgm:t>
    </dgm:pt>
    <dgm:pt modelId="{C3008060-4980-4831-AEDB-1594637F5AF8}">
      <dgm:prSet/>
      <dgm:spPr/>
      <dgm:t>
        <a:bodyPr/>
        <a:lstStyle/>
        <a:p>
          <a:pPr rtl="0"/>
          <a:r>
            <a:rPr lang="it-IT" dirty="0" smtClean="0">
              <a:solidFill>
                <a:srgbClr val="0000CC"/>
              </a:solidFill>
            </a:rPr>
            <a:t>Il datore di lavoro nella Pubblica Amministrazione </a:t>
          </a:r>
          <a:endParaRPr lang="it-IT" dirty="0">
            <a:solidFill>
              <a:srgbClr val="0000CC"/>
            </a:solidFill>
          </a:endParaRPr>
        </a:p>
      </dgm:t>
    </dgm:pt>
    <dgm:pt modelId="{2F6C09EE-7125-4A35-AFC0-0BF758A9C54D}" type="parTrans" cxnId="{70ACB88D-B763-40E2-A294-94E57F047EFA}">
      <dgm:prSet/>
      <dgm:spPr/>
      <dgm:t>
        <a:bodyPr/>
        <a:lstStyle/>
        <a:p>
          <a:endParaRPr lang="it-IT"/>
        </a:p>
      </dgm:t>
    </dgm:pt>
    <dgm:pt modelId="{9D35C351-3AFC-415E-AED5-40148BF0AB1E}" type="sibTrans" cxnId="{70ACB88D-B763-40E2-A294-94E57F047EFA}">
      <dgm:prSet/>
      <dgm:spPr/>
      <dgm:t>
        <a:bodyPr/>
        <a:lstStyle/>
        <a:p>
          <a:endParaRPr lang="it-IT"/>
        </a:p>
      </dgm:t>
    </dgm:pt>
    <dgm:pt modelId="{57AD3DC3-32C4-4917-A7A4-724BFE24ECAA}" type="pres">
      <dgm:prSet presAssocID="{13A9C134-DA03-40F7-A3F8-CDC4EC27C856}" presName="Name0" presStyleCnt="0">
        <dgm:presLayoutVars>
          <dgm:dir/>
          <dgm:resizeHandles val="exact"/>
        </dgm:presLayoutVars>
      </dgm:prSet>
      <dgm:spPr/>
      <dgm:t>
        <a:bodyPr/>
        <a:lstStyle/>
        <a:p>
          <a:endParaRPr lang="it-IT"/>
        </a:p>
      </dgm:t>
    </dgm:pt>
    <dgm:pt modelId="{F4DF152A-4381-4451-81E9-872BB8D85683}" type="pres">
      <dgm:prSet presAssocID="{13A9C134-DA03-40F7-A3F8-CDC4EC27C856}" presName="fgShape" presStyleLbl="fgShp" presStyleIdx="0" presStyleCnt="1"/>
      <dgm:spPr/>
    </dgm:pt>
    <dgm:pt modelId="{1B7A7832-CD30-423A-85E1-64133D7F56C1}" type="pres">
      <dgm:prSet presAssocID="{13A9C134-DA03-40F7-A3F8-CDC4EC27C856}" presName="linComp" presStyleCnt="0"/>
      <dgm:spPr/>
    </dgm:pt>
    <dgm:pt modelId="{E7C4D081-83AF-451F-ABEA-3680B2D30325}" type="pres">
      <dgm:prSet presAssocID="{C3008060-4980-4831-AEDB-1594637F5AF8}" presName="compNode" presStyleCnt="0"/>
      <dgm:spPr/>
    </dgm:pt>
    <dgm:pt modelId="{1B9076BB-B9E7-44A5-8FF0-5486A970AF17}" type="pres">
      <dgm:prSet presAssocID="{C3008060-4980-4831-AEDB-1594637F5AF8}" presName="bkgdShape" presStyleLbl="node1" presStyleIdx="0" presStyleCnt="1"/>
      <dgm:spPr/>
      <dgm:t>
        <a:bodyPr/>
        <a:lstStyle/>
        <a:p>
          <a:endParaRPr lang="it-IT"/>
        </a:p>
      </dgm:t>
    </dgm:pt>
    <dgm:pt modelId="{D03628AC-6DA6-4086-802B-EFCC88DF0FA4}" type="pres">
      <dgm:prSet presAssocID="{C3008060-4980-4831-AEDB-1594637F5AF8}" presName="nodeTx" presStyleLbl="node1" presStyleIdx="0" presStyleCnt="1">
        <dgm:presLayoutVars>
          <dgm:bulletEnabled val="1"/>
        </dgm:presLayoutVars>
      </dgm:prSet>
      <dgm:spPr/>
      <dgm:t>
        <a:bodyPr/>
        <a:lstStyle/>
        <a:p>
          <a:endParaRPr lang="it-IT"/>
        </a:p>
      </dgm:t>
    </dgm:pt>
    <dgm:pt modelId="{5B73B6BD-8CF8-4A8B-A055-9F1092CA0739}" type="pres">
      <dgm:prSet presAssocID="{C3008060-4980-4831-AEDB-1594637F5AF8}" presName="invisiNode" presStyleLbl="node1" presStyleIdx="0" presStyleCnt="1"/>
      <dgm:spPr/>
    </dgm:pt>
    <dgm:pt modelId="{C368FC4B-0889-48E2-93D2-C4CD2123B08F}" type="pres">
      <dgm:prSet presAssocID="{C3008060-4980-4831-AEDB-1594637F5AF8}" presName="imagNode" presStyleLbl="fgImgPlace1" presStyleIdx="0" presStyleCnt="1"/>
      <dgm:spPr/>
    </dgm:pt>
  </dgm:ptLst>
  <dgm:cxnLst>
    <dgm:cxn modelId="{1A7F8ED5-DBED-4406-9D36-5452D7DD1732}" type="presOf" srcId="{C3008060-4980-4831-AEDB-1594637F5AF8}" destId="{1B9076BB-B9E7-44A5-8FF0-5486A970AF17}" srcOrd="0" destOrd="0" presId="urn:microsoft.com/office/officeart/2005/8/layout/hList7#1"/>
    <dgm:cxn modelId="{71AA74CA-C488-4B7C-9D29-5550C675BC0F}" type="presOf" srcId="{C3008060-4980-4831-AEDB-1594637F5AF8}" destId="{D03628AC-6DA6-4086-802B-EFCC88DF0FA4}" srcOrd="1" destOrd="0" presId="urn:microsoft.com/office/officeart/2005/8/layout/hList7#1"/>
    <dgm:cxn modelId="{3EBEC877-669D-4423-AE11-A8970BEE9BC2}" type="presOf" srcId="{13A9C134-DA03-40F7-A3F8-CDC4EC27C856}" destId="{57AD3DC3-32C4-4917-A7A4-724BFE24ECAA}" srcOrd="0" destOrd="0" presId="urn:microsoft.com/office/officeart/2005/8/layout/hList7#1"/>
    <dgm:cxn modelId="{70ACB88D-B763-40E2-A294-94E57F047EFA}" srcId="{13A9C134-DA03-40F7-A3F8-CDC4EC27C856}" destId="{C3008060-4980-4831-AEDB-1594637F5AF8}" srcOrd="0" destOrd="0" parTransId="{2F6C09EE-7125-4A35-AFC0-0BF758A9C54D}" sibTransId="{9D35C351-3AFC-415E-AED5-40148BF0AB1E}"/>
    <dgm:cxn modelId="{B975C14A-E176-49BB-AC0F-4150D6C79DC4}" type="presParOf" srcId="{57AD3DC3-32C4-4917-A7A4-724BFE24ECAA}" destId="{F4DF152A-4381-4451-81E9-872BB8D85683}" srcOrd="0" destOrd="0" presId="urn:microsoft.com/office/officeart/2005/8/layout/hList7#1"/>
    <dgm:cxn modelId="{051498EB-D57C-4C2D-8526-AD17D874EEB2}" type="presParOf" srcId="{57AD3DC3-32C4-4917-A7A4-724BFE24ECAA}" destId="{1B7A7832-CD30-423A-85E1-64133D7F56C1}" srcOrd="1" destOrd="0" presId="urn:microsoft.com/office/officeart/2005/8/layout/hList7#1"/>
    <dgm:cxn modelId="{825D17DD-BE57-4241-85DB-790E0B46D327}" type="presParOf" srcId="{1B7A7832-CD30-423A-85E1-64133D7F56C1}" destId="{E7C4D081-83AF-451F-ABEA-3680B2D30325}" srcOrd="0" destOrd="0" presId="urn:microsoft.com/office/officeart/2005/8/layout/hList7#1"/>
    <dgm:cxn modelId="{E857DC60-CF03-401A-AFCB-108CEE3751F1}" type="presParOf" srcId="{E7C4D081-83AF-451F-ABEA-3680B2D30325}" destId="{1B9076BB-B9E7-44A5-8FF0-5486A970AF17}" srcOrd="0" destOrd="0" presId="urn:microsoft.com/office/officeart/2005/8/layout/hList7#1"/>
    <dgm:cxn modelId="{F3BAAD5E-EC17-4F33-BAE5-0B8887250961}" type="presParOf" srcId="{E7C4D081-83AF-451F-ABEA-3680B2D30325}" destId="{D03628AC-6DA6-4086-802B-EFCC88DF0FA4}" srcOrd="1" destOrd="0" presId="urn:microsoft.com/office/officeart/2005/8/layout/hList7#1"/>
    <dgm:cxn modelId="{440B8172-2E25-483D-868E-4FF2C8065AF5}" type="presParOf" srcId="{E7C4D081-83AF-451F-ABEA-3680B2D30325}" destId="{5B73B6BD-8CF8-4A8B-A055-9F1092CA0739}" srcOrd="2" destOrd="0" presId="urn:microsoft.com/office/officeart/2005/8/layout/hList7#1"/>
    <dgm:cxn modelId="{97B44FFF-3215-47BE-BF7C-4B01417B28A8}" type="presParOf" srcId="{E7C4D081-83AF-451F-ABEA-3680B2D30325}" destId="{C368FC4B-0889-48E2-93D2-C4CD2123B08F}" srcOrd="3" destOrd="0" presId="urn:microsoft.com/office/officeart/2005/8/layout/hList7#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B9076BB-B9E7-44A5-8FF0-5486A970AF17}">
      <dsp:nvSpPr>
        <dsp:cNvPr id="0" name=""/>
        <dsp:cNvSpPr/>
      </dsp:nvSpPr>
      <dsp:spPr>
        <a:xfrm>
          <a:off x="0" y="0"/>
          <a:ext cx="8229600"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rtl="0">
            <a:lnSpc>
              <a:spcPct val="90000"/>
            </a:lnSpc>
            <a:spcBef>
              <a:spcPct val="0"/>
            </a:spcBef>
            <a:spcAft>
              <a:spcPct val="35000"/>
            </a:spcAft>
          </a:pPr>
          <a:r>
            <a:rPr lang="it-IT" sz="4400" kern="1200" dirty="0" smtClean="0">
              <a:solidFill>
                <a:srgbClr val="0000CC"/>
              </a:solidFill>
            </a:rPr>
            <a:t>Il datore di lavoro nella Pubblica Amministrazione </a:t>
          </a:r>
          <a:endParaRPr lang="it-IT" sz="4400" kern="1200" dirty="0">
            <a:solidFill>
              <a:srgbClr val="0000CC"/>
            </a:solidFill>
          </a:endParaRPr>
        </a:p>
      </dsp:txBody>
      <dsp:txXfrm>
        <a:off x="0" y="1810385"/>
        <a:ext cx="8229600" cy="1810385"/>
      </dsp:txXfrm>
    </dsp:sp>
    <dsp:sp modelId="{C368FC4B-0889-48E2-93D2-C4CD2123B08F}">
      <dsp:nvSpPr>
        <dsp:cNvPr id="0" name=""/>
        <dsp:cNvSpPr/>
      </dsp:nvSpPr>
      <dsp:spPr>
        <a:xfrm>
          <a:off x="3361227" y="271557"/>
          <a:ext cx="1507145" cy="150714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DF152A-4381-4451-81E9-872BB8D85683}">
      <dsp:nvSpPr>
        <dsp:cNvPr id="0" name=""/>
        <dsp:cNvSpPr/>
      </dsp:nvSpPr>
      <dsp:spPr>
        <a:xfrm>
          <a:off x="329183" y="3620770"/>
          <a:ext cx="7571232" cy="67889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6EB7A9-3947-4EF8-9664-5643ECD9D66A}" type="datetimeFigureOut">
              <a:rPr lang="it-IT" smtClean="0"/>
              <a:pPr/>
              <a:t>12/01/2018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CED49B-68F8-47E4-A353-25E45566F325}" type="slidenum">
              <a:rPr lang="it-IT" smtClean="0"/>
              <a:pPr/>
              <a:t>‹N›</a:t>
            </a:fld>
            <a:endParaRPr lang="it-IT"/>
          </a:p>
        </p:txBody>
      </p:sp>
    </p:spTree>
    <p:extLst>
      <p:ext uri="{BB962C8B-B14F-4D97-AF65-F5344CB8AC3E}">
        <p14:creationId xmlns="" xmlns:p14="http://schemas.microsoft.com/office/powerpoint/2010/main" val="1109238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7BB623FD-4CC6-4893-A909-5C205881DD40}" type="slidenum">
              <a:rPr lang="it-IT" sz="1100">
                <a:solidFill>
                  <a:srgbClr val="000000"/>
                </a:solidFill>
                <a:latin typeface="Arial" pitchFamily="34" charset="0"/>
              </a:rPr>
              <a:pPr eaLnBrk="1" hangingPunct="1"/>
              <a:t>71</a:t>
            </a:fld>
            <a:endParaRPr lang="it-IT" sz="1100">
              <a:solidFill>
                <a:srgbClr val="000000"/>
              </a:solidFill>
              <a:latin typeface="Arial" pitchFamily="34" charset="0"/>
            </a:endParaRPr>
          </a:p>
        </p:txBody>
      </p:sp>
      <p:sp>
        <p:nvSpPr>
          <p:cNvPr id="681987" name="Rectangle 2"/>
          <p:cNvSpPr>
            <a:spLocks noGrp="1" noRot="1" noChangeAspect="1" noChangeArrowheads="1" noTextEdit="1"/>
          </p:cNvSpPr>
          <p:nvPr>
            <p:ph type="sldImg"/>
          </p:nvPr>
        </p:nvSpPr>
        <p:spPr>
          <a:ln/>
        </p:spPr>
      </p:sp>
      <p:sp>
        <p:nvSpPr>
          <p:cNvPr id="681988"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it-IT" smtClean="0">
                <a:latin typeface="Trebuchet MS" pitchFamily="34" charset="0"/>
                <a:cs typeface="Times New Roman" pitchFamily="18" charset="0"/>
              </a:rPr>
              <a:t>Qui sono introdotte le varie figure che hanno a che fare con la gestione della SSL. I soggetti devono essere illustrati in modo da sottolineare le possibili interazioni gli stessi e le implicazioni di una loro possibili carenza in termini di comunicazione reciproca.</a:t>
            </a:r>
            <a:endParaRPr lang="it-IT" smtClean="0">
              <a:cs typeface="Times New Roman" pitchFamily="18" charset="0"/>
            </a:endParaRPr>
          </a:p>
          <a:p>
            <a:pPr eaLnBrk="1" hangingPunct="1"/>
            <a:endParaRPr lang="it-IT"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4E6330AF-C3A9-4A11-B7CE-81EBCF830636}" type="slidenum">
              <a:rPr lang="it-IT" sz="1200">
                <a:solidFill>
                  <a:srgbClr val="000000"/>
                </a:solidFill>
              </a:rPr>
              <a:pPr/>
              <a:t>75</a:t>
            </a:fld>
            <a:endParaRPr lang="it-IT" sz="1200">
              <a:solidFill>
                <a:srgbClr val="000000"/>
              </a:solidFill>
            </a:endParaRPr>
          </a:p>
        </p:txBody>
      </p:sp>
      <p:sp>
        <p:nvSpPr>
          <p:cNvPr id="6830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fontAlgn="base">
              <a:spcBef>
                <a:spcPct val="0"/>
              </a:spcBef>
              <a:spcAft>
                <a:spcPct val="0"/>
              </a:spcAft>
            </a:pPr>
            <a:fld id="{51C3891A-C0C2-4EE0-B1E6-F290F9070B58}" type="slidenum">
              <a:rPr lang="it-IT" sz="1200" smtClean="0">
                <a:solidFill>
                  <a:srgbClr val="000000"/>
                </a:solidFill>
              </a:rPr>
              <a:pPr algn="r" fontAlgn="base">
                <a:spcBef>
                  <a:spcPct val="0"/>
                </a:spcBef>
                <a:spcAft>
                  <a:spcPct val="0"/>
                </a:spcAft>
              </a:pPr>
              <a:t>75</a:t>
            </a:fld>
            <a:endParaRPr lang="it-IT" sz="1200" smtClean="0">
              <a:solidFill>
                <a:srgbClr val="000000"/>
              </a:solidFill>
            </a:endParaRPr>
          </a:p>
        </p:txBody>
      </p:sp>
      <p:sp>
        <p:nvSpPr>
          <p:cNvPr id="683012" name="Rectangle 2"/>
          <p:cNvSpPr>
            <a:spLocks noGrp="1" noRot="1" noChangeAspect="1" noChangeArrowheads="1" noTextEdit="1"/>
          </p:cNvSpPr>
          <p:nvPr>
            <p:ph type="sldImg"/>
          </p:nvPr>
        </p:nvSpPr>
        <p:spPr>
          <a:ln/>
        </p:spPr>
      </p:sp>
      <p:sp>
        <p:nvSpPr>
          <p:cNvPr id="683013" name="Rectangle 3"/>
          <p:cNvSpPr>
            <a:spLocks noGrp="1" noChangeArrowheads="1"/>
          </p:cNvSpPr>
          <p:nvPr>
            <p:ph type="body" idx="1"/>
          </p:nvPr>
        </p:nvSpPr>
        <p:spPr>
          <a:xfrm>
            <a:off x="685800" y="4343400"/>
            <a:ext cx="5486400" cy="4114800"/>
          </a:xfrm>
          <a:noFill/>
        </p:spPr>
        <p:txBody>
          <a:bodyPr lIns="91430" tIns="45715" rIns="91430" bIns="45715"/>
          <a:lstStyle/>
          <a:p>
            <a:pPr eaLnBrk="1" hangingPunct="1"/>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A29D50C-E610-4708-A5F2-15DC07CDA1DC}" type="datetimeFigureOut">
              <a:rPr lang="it-IT" smtClean="0"/>
              <a:pPr/>
              <a:t>12/01/2018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B2B8B9-3450-4DE5-8BF2-DAB724479DA8}" type="slidenum">
              <a:rPr lang="it-IT" smtClean="0"/>
              <a:pPr/>
              <a:t>‹N›</a:t>
            </a:fld>
            <a:endParaRPr lang="it-IT"/>
          </a:p>
        </p:txBody>
      </p:sp>
    </p:spTree>
    <p:extLst>
      <p:ext uri="{BB962C8B-B14F-4D97-AF65-F5344CB8AC3E}">
        <p14:creationId xmlns="" xmlns:p14="http://schemas.microsoft.com/office/powerpoint/2010/main" val="2422629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A29D50C-E610-4708-A5F2-15DC07CDA1DC}" type="datetimeFigureOut">
              <a:rPr lang="it-IT" smtClean="0"/>
              <a:pPr/>
              <a:t>12/01/2018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B2B8B9-3450-4DE5-8BF2-DAB724479DA8}" type="slidenum">
              <a:rPr lang="it-IT" smtClean="0"/>
              <a:pPr/>
              <a:t>‹N›</a:t>
            </a:fld>
            <a:endParaRPr lang="it-IT"/>
          </a:p>
        </p:txBody>
      </p:sp>
    </p:spTree>
    <p:extLst>
      <p:ext uri="{BB962C8B-B14F-4D97-AF65-F5344CB8AC3E}">
        <p14:creationId xmlns="" xmlns:p14="http://schemas.microsoft.com/office/powerpoint/2010/main" val="10439435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172F8FDE-9C99-4A3C-BC9A-8D5C96615377}" type="datetimeFigureOut">
              <a:rPr lang="it-IT"/>
              <a:pPr>
                <a:defRPr/>
              </a:pPr>
              <a:t>12/01/2018</a:t>
            </a:fld>
            <a:endParaRPr lang="it-IT"/>
          </a:p>
        </p:txBody>
      </p:sp>
      <p:sp>
        <p:nvSpPr>
          <p:cNvPr id="8" name="Segnaposto piè di pagina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FCFA5FC8-BDE7-4911-8222-57A158B3EC60}" type="slidenum">
              <a:rPr lang="it-IT"/>
              <a:pPr>
                <a:defRPr/>
              </a:pPr>
              <a:t>‹N›</a:t>
            </a:fld>
            <a:endParaRPr lang="it-IT"/>
          </a:p>
        </p:txBody>
      </p:sp>
    </p:spTree>
    <p:extLst>
      <p:ext uri="{BB962C8B-B14F-4D97-AF65-F5344CB8AC3E}">
        <p14:creationId xmlns="" xmlns:p14="http://schemas.microsoft.com/office/powerpoint/2010/main" val="16699751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C839693-C6FF-476F-92E2-00D25E36A623}" type="datetimeFigureOut">
              <a:rPr lang="it-IT"/>
              <a:pPr>
                <a:defRPr/>
              </a:pPr>
              <a:t>12/01/2018</a:t>
            </a:fld>
            <a:endParaRPr lang="it-IT"/>
          </a:p>
        </p:txBody>
      </p:sp>
      <p:sp>
        <p:nvSpPr>
          <p:cNvPr id="4" name="Segnaposto piè di pagina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6CE6D9A-4CB8-4F03-BEE2-B2203E4FF5F1}" type="slidenum">
              <a:rPr lang="it-IT"/>
              <a:pPr>
                <a:defRPr/>
              </a:pPr>
              <a:t>‹N›</a:t>
            </a:fld>
            <a:endParaRPr lang="it-IT"/>
          </a:p>
        </p:txBody>
      </p:sp>
    </p:spTree>
    <p:extLst>
      <p:ext uri="{BB962C8B-B14F-4D97-AF65-F5344CB8AC3E}">
        <p14:creationId xmlns="" xmlns:p14="http://schemas.microsoft.com/office/powerpoint/2010/main" val="190812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A12FDD6C-786B-4A49-BAD3-3DC01BC7F93C}" type="datetimeFigureOut">
              <a:rPr lang="it-IT"/>
              <a:pPr>
                <a:defRPr/>
              </a:pPr>
              <a:t>12/01/2018</a:t>
            </a:fld>
            <a:endParaRPr lang="it-IT"/>
          </a:p>
        </p:txBody>
      </p:sp>
      <p:sp>
        <p:nvSpPr>
          <p:cNvPr id="3" name="Segnaposto piè di pagina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F446D726-398A-414E-AA8A-B283C5320029}" type="slidenum">
              <a:rPr lang="it-IT"/>
              <a:pPr>
                <a:defRPr/>
              </a:pPr>
              <a:t>‹N›</a:t>
            </a:fld>
            <a:endParaRPr lang="it-IT"/>
          </a:p>
        </p:txBody>
      </p:sp>
    </p:spTree>
    <p:extLst>
      <p:ext uri="{BB962C8B-B14F-4D97-AF65-F5344CB8AC3E}">
        <p14:creationId xmlns="" xmlns:p14="http://schemas.microsoft.com/office/powerpoint/2010/main" val="30987658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2B0A7B8C-6FD7-44AA-8E82-FDA104029483}" type="datetimeFigureOut">
              <a:rPr lang="it-IT"/>
              <a:pPr>
                <a:defRPr/>
              </a:pPr>
              <a:t>12/01/2018</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A020A207-8C94-46F3-8120-170F13502947}" type="slidenum">
              <a:rPr lang="it-IT"/>
              <a:pPr>
                <a:defRPr/>
              </a:pPr>
              <a:t>‹N›</a:t>
            </a:fld>
            <a:endParaRPr lang="it-IT"/>
          </a:p>
        </p:txBody>
      </p:sp>
    </p:spTree>
    <p:extLst>
      <p:ext uri="{BB962C8B-B14F-4D97-AF65-F5344CB8AC3E}">
        <p14:creationId xmlns="" xmlns:p14="http://schemas.microsoft.com/office/powerpoint/2010/main" val="11339837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0FCEF2F-A774-4D1D-9FF5-D42DAABC0D50}" type="datetimeFigureOut">
              <a:rPr lang="it-IT"/>
              <a:pPr>
                <a:defRPr/>
              </a:pPr>
              <a:t>12/01/2018</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C201835-51C0-4773-8638-D3123A54BA9C}" type="slidenum">
              <a:rPr lang="it-IT"/>
              <a:pPr>
                <a:defRPr/>
              </a:pPr>
              <a:t>‹N›</a:t>
            </a:fld>
            <a:endParaRPr lang="it-IT"/>
          </a:p>
        </p:txBody>
      </p:sp>
    </p:spTree>
    <p:extLst>
      <p:ext uri="{BB962C8B-B14F-4D97-AF65-F5344CB8AC3E}">
        <p14:creationId xmlns="" xmlns:p14="http://schemas.microsoft.com/office/powerpoint/2010/main" val="34522782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4EC63DFF-8159-40BA-B774-0107F5BAD297}" type="datetimeFigureOut">
              <a:rPr lang="it-IT"/>
              <a:pPr>
                <a:defRPr/>
              </a:pPr>
              <a:t>12/01/2018</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A696570A-1D5D-4FA8-861F-3A0E62910ECE}" type="slidenum">
              <a:rPr lang="it-IT"/>
              <a:pPr>
                <a:defRPr/>
              </a:pPr>
              <a:t>‹N›</a:t>
            </a:fld>
            <a:endParaRPr lang="it-IT"/>
          </a:p>
        </p:txBody>
      </p:sp>
    </p:spTree>
    <p:extLst>
      <p:ext uri="{BB962C8B-B14F-4D97-AF65-F5344CB8AC3E}">
        <p14:creationId xmlns="" xmlns:p14="http://schemas.microsoft.com/office/powerpoint/2010/main" val="37928803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2686221F-BB76-453F-AD9A-ECA6AA4F91B9}" type="datetimeFigureOut">
              <a:rPr lang="it-IT"/>
              <a:pPr>
                <a:defRPr/>
              </a:pPr>
              <a:t>12/01/2018</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4514B72B-FECF-4CF2-802D-CB037F225E2D}" type="slidenum">
              <a:rPr lang="it-IT"/>
              <a:pPr>
                <a:defRPr/>
              </a:pPr>
              <a:t>‹N›</a:t>
            </a:fld>
            <a:endParaRPr lang="it-IT"/>
          </a:p>
        </p:txBody>
      </p:sp>
    </p:spTree>
    <p:extLst>
      <p:ext uri="{BB962C8B-B14F-4D97-AF65-F5344CB8AC3E}">
        <p14:creationId xmlns="" xmlns:p14="http://schemas.microsoft.com/office/powerpoint/2010/main" val="23931172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showMasterPhAnim="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 xmlns:a14="http://schemas.microsoft.com/office/drawing/2010/main">
                  <a:solidFill>
                    <a:srgbClr val="E0E0F0"/>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 xmlns:a14="http://schemas.microsoft.com/office/drawing/2010/main" w="28575">
                  <a:solidFill>
                    <a:schemeClr val="accent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 xmlns:a14="http://schemas.microsoft.com/office/drawing/2010/main">
                  <a:solidFill>
                    <a:srgbClr val="E0E0F0"/>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grpSp>
      <p:sp>
        <p:nvSpPr>
          <p:cNvPr id="1400844"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it-IT" noProof="0" smtClean="0"/>
              <a:t>Fare clic per modificare lo stile del titolo</a:t>
            </a:r>
          </a:p>
        </p:txBody>
      </p:sp>
      <p:sp>
        <p:nvSpPr>
          <p:cNvPr id="1400845"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pPr lvl="0"/>
            <a:r>
              <a:rPr lang="it-IT" noProof="0" smtClean="0"/>
              <a:t>Fare clic per modificare lo stile del sottotitolo dello schema</a:t>
            </a:r>
          </a:p>
        </p:txBody>
      </p:sp>
      <p:sp>
        <p:nvSpPr>
          <p:cNvPr id="11" name="Rectangle 9"/>
          <p:cNvSpPr>
            <a:spLocks noGrp="1" noChangeArrowheads="1"/>
          </p:cNvSpPr>
          <p:nvPr>
            <p:ph type="dt" sz="half" idx="10"/>
          </p:nvPr>
        </p:nvSpPr>
        <p:spPr/>
        <p:txBody>
          <a:bodyPr/>
          <a:lstStyle>
            <a:lvl1pPr>
              <a:defRPr/>
            </a:lvl1pPr>
          </a:lstStyle>
          <a:p>
            <a:pPr>
              <a:defRPr/>
            </a:pPr>
            <a:endParaRPr lang="it-IT"/>
          </a:p>
        </p:txBody>
      </p:sp>
      <p:sp>
        <p:nvSpPr>
          <p:cNvPr id="12" name="Rectangle 10"/>
          <p:cNvSpPr>
            <a:spLocks noGrp="1" noChangeArrowheads="1"/>
          </p:cNvSpPr>
          <p:nvPr>
            <p:ph type="ftr" sz="quarter" idx="11"/>
          </p:nvPr>
        </p:nvSpPr>
        <p:spPr/>
        <p:txBody>
          <a:bodyPr/>
          <a:lstStyle>
            <a:lvl1pPr>
              <a:defRPr/>
            </a:lvl1pPr>
          </a:lstStyle>
          <a:p>
            <a:pPr>
              <a:defRPr/>
            </a:pPr>
            <a:endParaRPr lang="it-IT"/>
          </a:p>
        </p:txBody>
      </p:sp>
      <p:sp>
        <p:nvSpPr>
          <p:cNvPr id="13" name="Rectangle 11"/>
          <p:cNvSpPr>
            <a:spLocks noGrp="1" noChangeArrowheads="1"/>
          </p:cNvSpPr>
          <p:nvPr>
            <p:ph type="sldNum" sz="quarter" idx="12"/>
          </p:nvPr>
        </p:nvSpPr>
        <p:spPr/>
        <p:txBody>
          <a:bodyPr/>
          <a:lstStyle>
            <a:lvl1pPr>
              <a:defRPr/>
            </a:lvl1pPr>
          </a:lstStyle>
          <a:p>
            <a:pPr>
              <a:defRPr/>
            </a:pPr>
            <a:fld id="{B756977D-EDE1-43D2-A1E2-98D0774A2C5C}" type="slidenum">
              <a:rPr lang="it-IT"/>
              <a:pPr>
                <a:defRPr/>
              </a:pPr>
              <a:t>‹N›</a:t>
            </a:fld>
            <a:endParaRPr lang="it-IT"/>
          </a:p>
        </p:txBody>
      </p:sp>
    </p:spTree>
    <p:extLst>
      <p:ext uri="{BB962C8B-B14F-4D97-AF65-F5344CB8AC3E}">
        <p14:creationId xmlns="" xmlns:p14="http://schemas.microsoft.com/office/powerpoint/2010/main" val="504859198"/>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a:ln/>
        </p:spPr>
        <p:txBody>
          <a:bodyPr/>
          <a:lstStyle>
            <a:lvl1pPr>
              <a:defRPr/>
            </a:lvl1pPr>
          </a:lstStyle>
          <a:p>
            <a:pPr>
              <a:defRPr/>
            </a:pPr>
            <a:endParaRPr lang="it-IT"/>
          </a:p>
        </p:txBody>
      </p:sp>
      <p:sp>
        <p:nvSpPr>
          <p:cNvPr id="5" name="Rectangle 10"/>
          <p:cNvSpPr>
            <a:spLocks noGrp="1" noChangeArrowheads="1"/>
          </p:cNvSpPr>
          <p:nvPr>
            <p:ph type="ftr" sz="quarter" idx="11"/>
          </p:nvPr>
        </p:nvSpPr>
        <p:spPr>
          <a:ln/>
        </p:spPr>
        <p:txBody>
          <a:bodyPr/>
          <a:lstStyle>
            <a:lvl1pPr>
              <a:defRPr/>
            </a:lvl1pPr>
          </a:lstStyle>
          <a:p>
            <a:pPr>
              <a:defRPr/>
            </a:pPr>
            <a:endParaRPr lang="it-IT"/>
          </a:p>
        </p:txBody>
      </p:sp>
      <p:sp>
        <p:nvSpPr>
          <p:cNvPr id="6" name="Rectangle 11"/>
          <p:cNvSpPr>
            <a:spLocks noGrp="1" noChangeArrowheads="1"/>
          </p:cNvSpPr>
          <p:nvPr>
            <p:ph type="sldNum" sz="quarter" idx="12"/>
          </p:nvPr>
        </p:nvSpPr>
        <p:spPr>
          <a:ln/>
        </p:spPr>
        <p:txBody>
          <a:bodyPr/>
          <a:lstStyle>
            <a:lvl1pPr>
              <a:defRPr/>
            </a:lvl1pPr>
          </a:lstStyle>
          <a:p>
            <a:pPr>
              <a:defRPr/>
            </a:pPr>
            <a:fld id="{27AFD9A8-7761-4002-8B1E-CE34FAA7F687}" type="slidenum">
              <a:rPr lang="it-IT"/>
              <a:pPr>
                <a:defRPr/>
              </a:pPr>
              <a:t>‹N›</a:t>
            </a:fld>
            <a:endParaRPr lang="it-IT"/>
          </a:p>
        </p:txBody>
      </p:sp>
    </p:spTree>
    <p:extLst>
      <p:ext uri="{BB962C8B-B14F-4D97-AF65-F5344CB8AC3E}">
        <p14:creationId xmlns="" xmlns:p14="http://schemas.microsoft.com/office/powerpoint/2010/main" val="5467453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9"/>
          <p:cNvSpPr>
            <a:spLocks noGrp="1" noChangeArrowheads="1"/>
          </p:cNvSpPr>
          <p:nvPr>
            <p:ph type="dt" sz="half" idx="10"/>
          </p:nvPr>
        </p:nvSpPr>
        <p:spPr>
          <a:ln/>
        </p:spPr>
        <p:txBody>
          <a:bodyPr/>
          <a:lstStyle>
            <a:lvl1pPr>
              <a:defRPr/>
            </a:lvl1pPr>
          </a:lstStyle>
          <a:p>
            <a:pPr>
              <a:defRPr/>
            </a:pPr>
            <a:endParaRPr lang="it-IT"/>
          </a:p>
        </p:txBody>
      </p:sp>
      <p:sp>
        <p:nvSpPr>
          <p:cNvPr id="5" name="Rectangle 10"/>
          <p:cNvSpPr>
            <a:spLocks noGrp="1" noChangeArrowheads="1"/>
          </p:cNvSpPr>
          <p:nvPr>
            <p:ph type="ftr" sz="quarter" idx="11"/>
          </p:nvPr>
        </p:nvSpPr>
        <p:spPr>
          <a:ln/>
        </p:spPr>
        <p:txBody>
          <a:bodyPr/>
          <a:lstStyle>
            <a:lvl1pPr>
              <a:defRPr/>
            </a:lvl1pPr>
          </a:lstStyle>
          <a:p>
            <a:pPr>
              <a:defRPr/>
            </a:pPr>
            <a:endParaRPr lang="it-IT"/>
          </a:p>
        </p:txBody>
      </p:sp>
      <p:sp>
        <p:nvSpPr>
          <p:cNvPr id="6" name="Rectangle 11"/>
          <p:cNvSpPr>
            <a:spLocks noGrp="1" noChangeArrowheads="1"/>
          </p:cNvSpPr>
          <p:nvPr>
            <p:ph type="sldNum" sz="quarter" idx="12"/>
          </p:nvPr>
        </p:nvSpPr>
        <p:spPr>
          <a:ln/>
        </p:spPr>
        <p:txBody>
          <a:bodyPr/>
          <a:lstStyle>
            <a:lvl1pPr>
              <a:defRPr/>
            </a:lvl1pPr>
          </a:lstStyle>
          <a:p>
            <a:pPr>
              <a:defRPr/>
            </a:pPr>
            <a:fld id="{9B717607-0056-45EF-8EE0-9FCB5C8F4522}" type="slidenum">
              <a:rPr lang="it-IT"/>
              <a:pPr>
                <a:defRPr/>
              </a:pPr>
              <a:t>‹N›</a:t>
            </a:fld>
            <a:endParaRPr lang="it-IT"/>
          </a:p>
        </p:txBody>
      </p:sp>
    </p:spTree>
    <p:extLst>
      <p:ext uri="{BB962C8B-B14F-4D97-AF65-F5344CB8AC3E}">
        <p14:creationId xmlns="" xmlns:p14="http://schemas.microsoft.com/office/powerpoint/2010/main" val="60879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A29D50C-E610-4708-A5F2-15DC07CDA1DC}" type="datetimeFigureOut">
              <a:rPr lang="it-IT" smtClean="0"/>
              <a:pPr/>
              <a:t>12/01/2018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B2B8B9-3450-4DE5-8BF2-DAB724479DA8}" type="slidenum">
              <a:rPr lang="it-IT" smtClean="0"/>
              <a:pPr/>
              <a:t>‹N›</a:t>
            </a:fld>
            <a:endParaRPr lang="it-IT"/>
          </a:p>
        </p:txBody>
      </p:sp>
    </p:spTree>
    <p:extLst>
      <p:ext uri="{BB962C8B-B14F-4D97-AF65-F5344CB8AC3E}">
        <p14:creationId xmlns="" xmlns:p14="http://schemas.microsoft.com/office/powerpoint/2010/main" val="10357012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9"/>
          <p:cNvSpPr>
            <a:spLocks noGrp="1" noChangeArrowheads="1"/>
          </p:cNvSpPr>
          <p:nvPr>
            <p:ph type="dt" sz="half" idx="10"/>
          </p:nvPr>
        </p:nvSpPr>
        <p:spPr>
          <a:ln/>
        </p:spPr>
        <p:txBody>
          <a:bodyPr/>
          <a:lstStyle>
            <a:lvl1pPr>
              <a:defRPr/>
            </a:lvl1pPr>
          </a:lstStyle>
          <a:p>
            <a:pPr>
              <a:defRPr/>
            </a:pPr>
            <a:endParaRPr lang="it-IT"/>
          </a:p>
        </p:txBody>
      </p:sp>
      <p:sp>
        <p:nvSpPr>
          <p:cNvPr id="6" name="Rectangle 10"/>
          <p:cNvSpPr>
            <a:spLocks noGrp="1" noChangeArrowheads="1"/>
          </p:cNvSpPr>
          <p:nvPr>
            <p:ph type="ftr" sz="quarter" idx="11"/>
          </p:nvPr>
        </p:nvSpPr>
        <p:spPr>
          <a:ln/>
        </p:spPr>
        <p:txBody>
          <a:bodyPr/>
          <a:lstStyle>
            <a:lvl1pPr>
              <a:defRPr/>
            </a:lvl1pPr>
          </a:lstStyle>
          <a:p>
            <a:pPr>
              <a:defRPr/>
            </a:pPr>
            <a:endParaRPr lang="it-IT"/>
          </a:p>
        </p:txBody>
      </p:sp>
      <p:sp>
        <p:nvSpPr>
          <p:cNvPr id="7" name="Rectangle 11"/>
          <p:cNvSpPr>
            <a:spLocks noGrp="1" noChangeArrowheads="1"/>
          </p:cNvSpPr>
          <p:nvPr>
            <p:ph type="sldNum" sz="quarter" idx="12"/>
          </p:nvPr>
        </p:nvSpPr>
        <p:spPr>
          <a:ln/>
        </p:spPr>
        <p:txBody>
          <a:bodyPr/>
          <a:lstStyle>
            <a:lvl1pPr>
              <a:defRPr/>
            </a:lvl1pPr>
          </a:lstStyle>
          <a:p>
            <a:pPr>
              <a:defRPr/>
            </a:pPr>
            <a:fld id="{FE309B85-654D-41D5-9EDD-B29FD878A185}" type="slidenum">
              <a:rPr lang="it-IT"/>
              <a:pPr>
                <a:defRPr/>
              </a:pPr>
              <a:t>‹N›</a:t>
            </a:fld>
            <a:endParaRPr lang="it-IT"/>
          </a:p>
        </p:txBody>
      </p:sp>
    </p:spTree>
    <p:extLst>
      <p:ext uri="{BB962C8B-B14F-4D97-AF65-F5344CB8AC3E}">
        <p14:creationId xmlns="" xmlns:p14="http://schemas.microsoft.com/office/powerpoint/2010/main" val="7924617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9"/>
          <p:cNvSpPr>
            <a:spLocks noGrp="1" noChangeArrowheads="1"/>
          </p:cNvSpPr>
          <p:nvPr>
            <p:ph type="dt" sz="half" idx="10"/>
          </p:nvPr>
        </p:nvSpPr>
        <p:spPr>
          <a:ln/>
        </p:spPr>
        <p:txBody>
          <a:bodyPr/>
          <a:lstStyle>
            <a:lvl1pPr>
              <a:defRPr/>
            </a:lvl1pPr>
          </a:lstStyle>
          <a:p>
            <a:pPr>
              <a:defRPr/>
            </a:pPr>
            <a:endParaRPr lang="it-IT"/>
          </a:p>
        </p:txBody>
      </p:sp>
      <p:sp>
        <p:nvSpPr>
          <p:cNvPr id="8" name="Rectangle 10"/>
          <p:cNvSpPr>
            <a:spLocks noGrp="1" noChangeArrowheads="1"/>
          </p:cNvSpPr>
          <p:nvPr>
            <p:ph type="ftr" sz="quarter" idx="11"/>
          </p:nvPr>
        </p:nvSpPr>
        <p:spPr>
          <a:ln/>
        </p:spPr>
        <p:txBody>
          <a:bodyPr/>
          <a:lstStyle>
            <a:lvl1pPr>
              <a:defRPr/>
            </a:lvl1pPr>
          </a:lstStyle>
          <a:p>
            <a:pPr>
              <a:defRPr/>
            </a:pPr>
            <a:endParaRPr lang="it-IT"/>
          </a:p>
        </p:txBody>
      </p:sp>
      <p:sp>
        <p:nvSpPr>
          <p:cNvPr id="9" name="Rectangle 11"/>
          <p:cNvSpPr>
            <a:spLocks noGrp="1" noChangeArrowheads="1"/>
          </p:cNvSpPr>
          <p:nvPr>
            <p:ph type="sldNum" sz="quarter" idx="12"/>
          </p:nvPr>
        </p:nvSpPr>
        <p:spPr>
          <a:ln/>
        </p:spPr>
        <p:txBody>
          <a:bodyPr/>
          <a:lstStyle>
            <a:lvl1pPr>
              <a:defRPr/>
            </a:lvl1pPr>
          </a:lstStyle>
          <a:p>
            <a:pPr>
              <a:defRPr/>
            </a:pPr>
            <a:fld id="{A6B49C3B-0911-45CC-B690-296F574D1631}" type="slidenum">
              <a:rPr lang="it-IT"/>
              <a:pPr>
                <a:defRPr/>
              </a:pPr>
              <a:t>‹N›</a:t>
            </a:fld>
            <a:endParaRPr lang="it-IT"/>
          </a:p>
        </p:txBody>
      </p:sp>
    </p:spTree>
    <p:extLst>
      <p:ext uri="{BB962C8B-B14F-4D97-AF65-F5344CB8AC3E}">
        <p14:creationId xmlns="" xmlns:p14="http://schemas.microsoft.com/office/powerpoint/2010/main" val="36843893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9"/>
          <p:cNvSpPr>
            <a:spLocks noGrp="1" noChangeArrowheads="1"/>
          </p:cNvSpPr>
          <p:nvPr>
            <p:ph type="dt" sz="half" idx="10"/>
          </p:nvPr>
        </p:nvSpPr>
        <p:spPr>
          <a:ln/>
        </p:spPr>
        <p:txBody>
          <a:bodyPr/>
          <a:lstStyle>
            <a:lvl1pPr>
              <a:defRPr/>
            </a:lvl1pPr>
          </a:lstStyle>
          <a:p>
            <a:pPr>
              <a:defRPr/>
            </a:pPr>
            <a:endParaRPr lang="it-IT"/>
          </a:p>
        </p:txBody>
      </p:sp>
      <p:sp>
        <p:nvSpPr>
          <p:cNvPr id="4" name="Rectangle 10"/>
          <p:cNvSpPr>
            <a:spLocks noGrp="1" noChangeArrowheads="1"/>
          </p:cNvSpPr>
          <p:nvPr>
            <p:ph type="ftr" sz="quarter" idx="11"/>
          </p:nvPr>
        </p:nvSpPr>
        <p:spPr>
          <a:ln/>
        </p:spPr>
        <p:txBody>
          <a:bodyPr/>
          <a:lstStyle>
            <a:lvl1pPr>
              <a:defRPr/>
            </a:lvl1pPr>
          </a:lstStyle>
          <a:p>
            <a:pPr>
              <a:defRPr/>
            </a:pPr>
            <a:endParaRPr lang="it-IT"/>
          </a:p>
        </p:txBody>
      </p:sp>
      <p:sp>
        <p:nvSpPr>
          <p:cNvPr id="5" name="Rectangle 11"/>
          <p:cNvSpPr>
            <a:spLocks noGrp="1" noChangeArrowheads="1"/>
          </p:cNvSpPr>
          <p:nvPr>
            <p:ph type="sldNum" sz="quarter" idx="12"/>
          </p:nvPr>
        </p:nvSpPr>
        <p:spPr>
          <a:ln/>
        </p:spPr>
        <p:txBody>
          <a:bodyPr/>
          <a:lstStyle>
            <a:lvl1pPr>
              <a:defRPr/>
            </a:lvl1pPr>
          </a:lstStyle>
          <a:p>
            <a:pPr>
              <a:defRPr/>
            </a:pPr>
            <a:fld id="{B4C47181-CD71-403C-88C6-DB6B6B8F30E8}" type="slidenum">
              <a:rPr lang="it-IT"/>
              <a:pPr>
                <a:defRPr/>
              </a:pPr>
              <a:t>‹N›</a:t>
            </a:fld>
            <a:endParaRPr lang="it-IT"/>
          </a:p>
        </p:txBody>
      </p:sp>
    </p:spTree>
    <p:extLst>
      <p:ext uri="{BB962C8B-B14F-4D97-AF65-F5344CB8AC3E}">
        <p14:creationId xmlns="" xmlns:p14="http://schemas.microsoft.com/office/powerpoint/2010/main" val="6733143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it-IT"/>
          </a:p>
        </p:txBody>
      </p:sp>
      <p:sp>
        <p:nvSpPr>
          <p:cNvPr id="3" name="Rectangle 10"/>
          <p:cNvSpPr>
            <a:spLocks noGrp="1" noChangeArrowheads="1"/>
          </p:cNvSpPr>
          <p:nvPr>
            <p:ph type="ftr" sz="quarter" idx="11"/>
          </p:nvPr>
        </p:nvSpPr>
        <p:spPr>
          <a:ln/>
        </p:spPr>
        <p:txBody>
          <a:bodyPr/>
          <a:lstStyle>
            <a:lvl1pPr>
              <a:defRPr/>
            </a:lvl1pPr>
          </a:lstStyle>
          <a:p>
            <a:pPr>
              <a:defRPr/>
            </a:pPr>
            <a:endParaRPr lang="it-IT"/>
          </a:p>
        </p:txBody>
      </p:sp>
      <p:sp>
        <p:nvSpPr>
          <p:cNvPr id="4" name="Rectangle 11"/>
          <p:cNvSpPr>
            <a:spLocks noGrp="1" noChangeArrowheads="1"/>
          </p:cNvSpPr>
          <p:nvPr>
            <p:ph type="sldNum" sz="quarter" idx="12"/>
          </p:nvPr>
        </p:nvSpPr>
        <p:spPr>
          <a:ln/>
        </p:spPr>
        <p:txBody>
          <a:bodyPr/>
          <a:lstStyle>
            <a:lvl1pPr>
              <a:defRPr/>
            </a:lvl1pPr>
          </a:lstStyle>
          <a:p>
            <a:pPr>
              <a:defRPr/>
            </a:pPr>
            <a:fld id="{40D5F9AE-65BC-4039-A13D-4BB36A4F9357}" type="slidenum">
              <a:rPr lang="it-IT"/>
              <a:pPr>
                <a:defRPr/>
              </a:pPr>
              <a:t>‹N›</a:t>
            </a:fld>
            <a:endParaRPr lang="it-IT"/>
          </a:p>
        </p:txBody>
      </p:sp>
    </p:spTree>
    <p:extLst>
      <p:ext uri="{BB962C8B-B14F-4D97-AF65-F5344CB8AC3E}">
        <p14:creationId xmlns="" xmlns:p14="http://schemas.microsoft.com/office/powerpoint/2010/main" val="39450542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9"/>
          <p:cNvSpPr>
            <a:spLocks noGrp="1" noChangeArrowheads="1"/>
          </p:cNvSpPr>
          <p:nvPr>
            <p:ph type="dt" sz="half" idx="10"/>
          </p:nvPr>
        </p:nvSpPr>
        <p:spPr>
          <a:ln/>
        </p:spPr>
        <p:txBody>
          <a:bodyPr/>
          <a:lstStyle>
            <a:lvl1pPr>
              <a:defRPr/>
            </a:lvl1pPr>
          </a:lstStyle>
          <a:p>
            <a:pPr>
              <a:defRPr/>
            </a:pPr>
            <a:endParaRPr lang="it-IT"/>
          </a:p>
        </p:txBody>
      </p:sp>
      <p:sp>
        <p:nvSpPr>
          <p:cNvPr id="6" name="Rectangle 10"/>
          <p:cNvSpPr>
            <a:spLocks noGrp="1" noChangeArrowheads="1"/>
          </p:cNvSpPr>
          <p:nvPr>
            <p:ph type="ftr" sz="quarter" idx="11"/>
          </p:nvPr>
        </p:nvSpPr>
        <p:spPr>
          <a:ln/>
        </p:spPr>
        <p:txBody>
          <a:bodyPr/>
          <a:lstStyle>
            <a:lvl1pPr>
              <a:defRPr/>
            </a:lvl1pPr>
          </a:lstStyle>
          <a:p>
            <a:pPr>
              <a:defRPr/>
            </a:pPr>
            <a:endParaRPr lang="it-IT"/>
          </a:p>
        </p:txBody>
      </p:sp>
      <p:sp>
        <p:nvSpPr>
          <p:cNvPr id="7" name="Rectangle 11"/>
          <p:cNvSpPr>
            <a:spLocks noGrp="1" noChangeArrowheads="1"/>
          </p:cNvSpPr>
          <p:nvPr>
            <p:ph type="sldNum" sz="quarter" idx="12"/>
          </p:nvPr>
        </p:nvSpPr>
        <p:spPr>
          <a:ln/>
        </p:spPr>
        <p:txBody>
          <a:bodyPr/>
          <a:lstStyle>
            <a:lvl1pPr>
              <a:defRPr/>
            </a:lvl1pPr>
          </a:lstStyle>
          <a:p>
            <a:pPr>
              <a:defRPr/>
            </a:pPr>
            <a:fld id="{E39830C5-79CE-4BCD-9366-5F503A3AC8F3}" type="slidenum">
              <a:rPr lang="it-IT"/>
              <a:pPr>
                <a:defRPr/>
              </a:pPr>
              <a:t>‹N›</a:t>
            </a:fld>
            <a:endParaRPr lang="it-IT"/>
          </a:p>
        </p:txBody>
      </p:sp>
    </p:spTree>
    <p:extLst>
      <p:ext uri="{BB962C8B-B14F-4D97-AF65-F5344CB8AC3E}">
        <p14:creationId xmlns="" xmlns:p14="http://schemas.microsoft.com/office/powerpoint/2010/main" val="3650544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9"/>
          <p:cNvSpPr>
            <a:spLocks noGrp="1" noChangeArrowheads="1"/>
          </p:cNvSpPr>
          <p:nvPr>
            <p:ph type="dt" sz="half" idx="10"/>
          </p:nvPr>
        </p:nvSpPr>
        <p:spPr>
          <a:ln/>
        </p:spPr>
        <p:txBody>
          <a:bodyPr/>
          <a:lstStyle>
            <a:lvl1pPr>
              <a:defRPr/>
            </a:lvl1pPr>
          </a:lstStyle>
          <a:p>
            <a:pPr>
              <a:defRPr/>
            </a:pPr>
            <a:endParaRPr lang="it-IT"/>
          </a:p>
        </p:txBody>
      </p:sp>
      <p:sp>
        <p:nvSpPr>
          <p:cNvPr id="6" name="Rectangle 10"/>
          <p:cNvSpPr>
            <a:spLocks noGrp="1" noChangeArrowheads="1"/>
          </p:cNvSpPr>
          <p:nvPr>
            <p:ph type="ftr" sz="quarter" idx="11"/>
          </p:nvPr>
        </p:nvSpPr>
        <p:spPr>
          <a:ln/>
        </p:spPr>
        <p:txBody>
          <a:bodyPr/>
          <a:lstStyle>
            <a:lvl1pPr>
              <a:defRPr/>
            </a:lvl1pPr>
          </a:lstStyle>
          <a:p>
            <a:pPr>
              <a:defRPr/>
            </a:pPr>
            <a:endParaRPr lang="it-IT"/>
          </a:p>
        </p:txBody>
      </p:sp>
      <p:sp>
        <p:nvSpPr>
          <p:cNvPr id="7" name="Rectangle 11"/>
          <p:cNvSpPr>
            <a:spLocks noGrp="1" noChangeArrowheads="1"/>
          </p:cNvSpPr>
          <p:nvPr>
            <p:ph type="sldNum" sz="quarter" idx="12"/>
          </p:nvPr>
        </p:nvSpPr>
        <p:spPr>
          <a:ln/>
        </p:spPr>
        <p:txBody>
          <a:bodyPr/>
          <a:lstStyle>
            <a:lvl1pPr>
              <a:defRPr/>
            </a:lvl1pPr>
          </a:lstStyle>
          <a:p>
            <a:pPr>
              <a:defRPr/>
            </a:pPr>
            <a:fld id="{32C3DACF-00DB-48DC-B59E-10F4297856C9}" type="slidenum">
              <a:rPr lang="it-IT"/>
              <a:pPr>
                <a:defRPr/>
              </a:pPr>
              <a:t>‹N›</a:t>
            </a:fld>
            <a:endParaRPr lang="it-IT"/>
          </a:p>
        </p:txBody>
      </p:sp>
    </p:spTree>
    <p:extLst>
      <p:ext uri="{BB962C8B-B14F-4D97-AF65-F5344CB8AC3E}">
        <p14:creationId xmlns="" xmlns:p14="http://schemas.microsoft.com/office/powerpoint/2010/main" val="37727399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a:ln/>
        </p:spPr>
        <p:txBody>
          <a:bodyPr/>
          <a:lstStyle>
            <a:lvl1pPr>
              <a:defRPr/>
            </a:lvl1pPr>
          </a:lstStyle>
          <a:p>
            <a:pPr>
              <a:defRPr/>
            </a:pPr>
            <a:endParaRPr lang="it-IT"/>
          </a:p>
        </p:txBody>
      </p:sp>
      <p:sp>
        <p:nvSpPr>
          <p:cNvPr id="5" name="Rectangle 10"/>
          <p:cNvSpPr>
            <a:spLocks noGrp="1" noChangeArrowheads="1"/>
          </p:cNvSpPr>
          <p:nvPr>
            <p:ph type="ftr" sz="quarter" idx="11"/>
          </p:nvPr>
        </p:nvSpPr>
        <p:spPr>
          <a:ln/>
        </p:spPr>
        <p:txBody>
          <a:bodyPr/>
          <a:lstStyle>
            <a:lvl1pPr>
              <a:defRPr/>
            </a:lvl1pPr>
          </a:lstStyle>
          <a:p>
            <a:pPr>
              <a:defRPr/>
            </a:pPr>
            <a:endParaRPr lang="it-IT"/>
          </a:p>
        </p:txBody>
      </p:sp>
      <p:sp>
        <p:nvSpPr>
          <p:cNvPr id="6" name="Rectangle 11"/>
          <p:cNvSpPr>
            <a:spLocks noGrp="1" noChangeArrowheads="1"/>
          </p:cNvSpPr>
          <p:nvPr>
            <p:ph type="sldNum" sz="quarter" idx="12"/>
          </p:nvPr>
        </p:nvSpPr>
        <p:spPr>
          <a:ln/>
        </p:spPr>
        <p:txBody>
          <a:bodyPr/>
          <a:lstStyle>
            <a:lvl1pPr>
              <a:defRPr/>
            </a:lvl1pPr>
          </a:lstStyle>
          <a:p>
            <a:pPr>
              <a:defRPr/>
            </a:pPr>
            <a:fld id="{29DF33FF-AEF1-48CC-AD91-F6E4B27CC091}" type="slidenum">
              <a:rPr lang="it-IT"/>
              <a:pPr>
                <a:defRPr/>
              </a:pPr>
              <a:t>‹N›</a:t>
            </a:fld>
            <a:endParaRPr lang="it-IT"/>
          </a:p>
        </p:txBody>
      </p:sp>
    </p:spTree>
    <p:extLst>
      <p:ext uri="{BB962C8B-B14F-4D97-AF65-F5344CB8AC3E}">
        <p14:creationId xmlns="" xmlns:p14="http://schemas.microsoft.com/office/powerpoint/2010/main" val="3946633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6287"/>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628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a:ln/>
        </p:spPr>
        <p:txBody>
          <a:bodyPr/>
          <a:lstStyle>
            <a:lvl1pPr>
              <a:defRPr/>
            </a:lvl1pPr>
          </a:lstStyle>
          <a:p>
            <a:pPr>
              <a:defRPr/>
            </a:pPr>
            <a:endParaRPr lang="it-IT"/>
          </a:p>
        </p:txBody>
      </p:sp>
      <p:sp>
        <p:nvSpPr>
          <p:cNvPr id="5" name="Rectangle 10"/>
          <p:cNvSpPr>
            <a:spLocks noGrp="1" noChangeArrowheads="1"/>
          </p:cNvSpPr>
          <p:nvPr>
            <p:ph type="ftr" sz="quarter" idx="11"/>
          </p:nvPr>
        </p:nvSpPr>
        <p:spPr>
          <a:ln/>
        </p:spPr>
        <p:txBody>
          <a:bodyPr/>
          <a:lstStyle>
            <a:lvl1pPr>
              <a:defRPr/>
            </a:lvl1pPr>
          </a:lstStyle>
          <a:p>
            <a:pPr>
              <a:defRPr/>
            </a:pPr>
            <a:endParaRPr lang="it-IT"/>
          </a:p>
        </p:txBody>
      </p:sp>
      <p:sp>
        <p:nvSpPr>
          <p:cNvPr id="6" name="Rectangle 11"/>
          <p:cNvSpPr>
            <a:spLocks noGrp="1" noChangeArrowheads="1"/>
          </p:cNvSpPr>
          <p:nvPr>
            <p:ph type="sldNum" sz="quarter" idx="12"/>
          </p:nvPr>
        </p:nvSpPr>
        <p:spPr>
          <a:ln/>
        </p:spPr>
        <p:txBody>
          <a:bodyPr/>
          <a:lstStyle>
            <a:lvl1pPr>
              <a:defRPr/>
            </a:lvl1pPr>
          </a:lstStyle>
          <a:p>
            <a:pPr>
              <a:defRPr/>
            </a:pPr>
            <a:fld id="{DC808776-3AD4-42A3-B0E7-29C0C6A62338}" type="slidenum">
              <a:rPr lang="it-IT"/>
              <a:pPr>
                <a:defRPr/>
              </a:pPr>
              <a:t>‹N›</a:t>
            </a:fld>
            <a:endParaRPr lang="it-IT"/>
          </a:p>
        </p:txBody>
      </p:sp>
    </p:spTree>
    <p:extLst>
      <p:ext uri="{BB962C8B-B14F-4D97-AF65-F5344CB8AC3E}">
        <p14:creationId xmlns="" xmlns:p14="http://schemas.microsoft.com/office/powerpoint/2010/main" val="38218513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showMasterPhAnim="0" type="title" preserve="1">
  <p:cSld name="Diapositiva titolo">
    <p:spTree>
      <p:nvGrpSpPr>
        <p:cNvPr id="1" name=""/>
        <p:cNvGrpSpPr/>
        <p:nvPr/>
      </p:nvGrpSpPr>
      <p:grpSpPr>
        <a:xfrm>
          <a:off x="0" y="0"/>
          <a:ext cx="0" cy="0"/>
          <a:chOff x="0" y="0"/>
          <a:chExt cx="0" cy="0"/>
        </a:xfrm>
      </p:grpSpPr>
      <p:sp>
        <p:nvSpPr>
          <p:cNvPr id="4" name="Rectangle 2"/>
          <p:cNvSpPr>
            <a:spLocks noChangeArrowheads="1"/>
          </p:cNvSpPr>
          <p:nvPr/>
        </p:nvSpPr>
        <p:spPr bwMode="auto">
          <a:xfrm>
            <a:off x="1568450" y="4454525"/>
            <a:ext cx="7573963" cy="952500"/>
          </a:xfrm>
          <a:prstGeom prst="rect">
            <a:avLst/>
          </a:prstGeom>
          <a:solidFill>
            <a:schemeClr val="bg2">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kumimoji="1" lang="it-IT" sz="2400" smtClean="0">
              <a:solidFill>
                <a:srgbClr val="000000"/>
              </a:solidFill>
            </a:endParaRPr>
          </a:p>
        </p:txBody>
      </p:sp>
      <p:sp>
        <p:nvSpPr>
          <p:cNvPr id="5" name="Rectangle 3"/>
          <p:cNvSpPr>
            <a:spLocks noChangeArrowheads="1"/>
          </p:cNvSpPr>
          <p:nvPr/>
        </p:nvSpPr>
        <p:spPr bwMode="auto">
          <a:xfrm>
            <a:off x="0" y="6415088"/>
            <a:ext cx="9142413" cy="441325"/>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kumimoji="1" lang="it-IT" sz="2400" smtClean="0">
              <a:solidFill>
                <a:srgbClr val="000000"/>
              </a:solidFill>
            </a:endParaRPr>
          </a:p>
        </p:txBody>
      </p:sp>
      <p:sp>
        <p:nvSpPr>
          <p:cNvPr id="6" name="Freeform 4"/>
          <p:cNvSpPr>
            <a:spLocks/>
          </p:cNvSpPr>
          <p:nvPr/>
        </p:nvSpPr>
        <p:spPr bwMode="auto">
          <a:xfrm>
            <a:off x="7573963" y="5902325"/>
            <a:ext cx="1570037" cy="955675"/>
          </a:xfrm>
          <a:custGeom>
            <a:avLst/>
            <a:gdLst>
              <a:gd name="T0" fmla="*/ 2147483647 w 989"/>
              <a:gd name="T1" fmla="*/ 0 h 602"/>
              <a:gd name="T2" fmla="*/ 2147483647 w 989"/>
              <a:gd name="T3" fmla="*/ 2147483647 h 602"/>
              <a:gd name="T4" fmla="*/ 2147483647 w 989"/>
              <a:gd name="T5" fmla="*/ 2147483647 h 602"/>
              <a:gd name="T6" fmla="*/ 0 w 989"/>
              <a:gd name="T7" fmla="*/ 2147483647 h 602"/>
              <a:gd name="T8" fmla="*/ 2147483647 w 98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9" h="602">
                <a:moveTo>
                  <a:pt x="243" y="0"/>
                </a:moveTo>
                <a:lnTo>
                  <a:pt x="988" y="346"/>
                </a:lnTo>
                <a:lnTo>
                  <a:pt x="953" y="600"/>
                </a:lnTo>
                <a:lnTo>
                  <a:pt x="0" y="601"/>
                </a:lnTo>
                <a:lnTo>
                  <a:pt x="243" y="0"/>
                </a:lnTo>
              </a:path>
            </a:pathLst>
          </a:custGeom>
          <a:solidFill>
            <a:schemeClr val="tx1">
              <a:alpha val="50195"/>
            </a:schemeClr>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endParaRPr>
          </a:p>
        </p:txBody>
      </p:sp>
      <p:sp>
        <p:nvSpPr>
          <p:cNvPr id="7" name="Freeform 5"/>
          <p:cNvSpPr>
            <a:spLocks/>
          </p:cNvSpPr>
          <p:nvPr/>
        </p:nvSpPr>
        <p:spPr bwMode="auto">
          <a:xfrm>
            <a:off x="7575550" y="6176963"/>
            <a:ext cx="1568450" cy="681037"/>
          </a:xfrm>
          <a:custGeom>
            <a:avLst/>
            <a:gdLst>
              <a:gd name="T0" fmla="*/ 0 w 988"/>
              <a:gd name="T1" fmla="*/ 2147483647 h 429"/>
              <a:gd name="T2" fmla="*/ 2147483647 w 988"/>
              <a:gd name="T3" fmla="*/ 0 h 429"/>
              <a:gd name="T4" fmla="*/ 2147483647 w 988"/>
              <a:gd name="T5" fmla="*/ 2147483647 h 429"/>
              <a:gd name="T6" fmla="*/ 2147483647 w 988"/>
              <a:gd name="T7" fmla="*/ 2147483647 h 429"/>
              <a:gd name="T8" fmla="*/ 0 w 988"/>
              <a:gd name="T9" fmla="*/ 2147483647 h 4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8" h="429">
                <a:moveTo>
                  <a:pt x="0" y="428"/>
                </a:moveTo>
                <a:lnTo>
                  <a:pt x="427" y="0"/>
                </a:lnTo>
                <a:lnTo>
                  <a:pt x="987" y="219"/>
                </a:lnTo>
                <a:lnTo>
                  <a:pt x="987" y="428"/>
                </a:lnTo>
                <a:lnTo>
                  <a:pt x="0" y="428"/>
                </a:lnTo>
              </a:path>
            </a:pathLst>
          </a:custGeom>
          <a:solidFill>
            <a:schemeClr val="folHlink"/>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endParaRPr>
          </a:p>
        </p:txBody>
      </p:sp>
      <p:sp>
        <p:nvSpPr>
          <p:cNvPr id="8" name="Rectangle 6"/>
          <p:cNvSpPr>
            <a:spLocks noChangeArrowheads="1"/>
          </p:cNvSpPr>
          <p:nvPr/>
        </p:nvSpPr>
        <p:spPr bwMode="auto">
          <a:xfrm>
            <a:off x="0" y="0"/>
            <a:ext cx="9142413" cy="1295400"/>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kumimoji="1" lang="it-IT" sz="2400" smtClean="0">
              <a:solidFill>
                <a:srgbClr val="000000"/>
              </a:solidFill>
            </a:endParaRPr>
          </a:p>
        </p:txBody>
      </p:sp>
      <p:sp>
        <p:nvSpPr>
          <p:cNvPr id="9" name="Freeform 7"/>
          <p:cNvSpPr>
            <a:spLocks/>
          </p:cNvSpPr>
          <p:nvPr/>
        </p:nvSpPr>
        <p:spPr bwMode="auto">
          <a:xfrm>
            <a:off x="0" y="0"/>
            <a:ext cx="2211388" cy="6858000"/>
          </a:xfrm>
          <a:custGeom>
            <a:avLst/>
            <a:gdLst>
              <a:gd name="T0" fmla="*/ 0 w 1393"/>
              <a:gd name="T1" fmla="*/ 0 h 4320"/>
              <a:gd name="T2" fmla="*/ 2147483647 w 1393"/>
              <a:gd name="T3" fmla="*/ 2147483647 h 4320"/>
              <a:gd name="T4" fmla="*/ 2147483647 w 1393"/>
              <a:gd name="T5" fmla="*/ 2147483647 h 4320"/>
              <a:gd name="T6" fmla="*/ 0 w 1393"/>
              <a:gd name="T7" fmla="*/ 2147483647 h 4320"/>
              <a:gd name="T8" fmla="*/ 0 w 1393"/>
              <a:gd name="T9" fmla="*/ 0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3" h="4320">
                <a:moveTo>
                  <a:pt x="0" y="0"/>
                </a:moveTo>
                <a:lnTo>
                  <a:pt x="1392" y="240"/>
                </a:lnTo>
                <a:lnTo>
                  <a:pt x="288" y="4319"/>
                </a:lnTo>
                <a:lnTo>
                  <a:pt x="0" y="4319"/>
                </a:lnTo>
                <a:lnTo>
                  <a:pt x="0" y="0"/>
                </a:lnTo>
              </a:path>
            </a:pathLst>
          </a:custGeom>
          <a:solidFill>
            <a:schemeClr val="tx1">
              <a:alpha val="50195"/>
            </a:schemeClr>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endParaRPr>
          </a:p>
        </p:txBody>
      </p:sp>
      <p:sp>
        <p:nvSpPr>
          <p:cNvPr id="10" name="Freeform 9"/>
          <p:cNvSpPr>
            <a:spLocks/>
          </p:cNvSpPr>
          <p:nvPr/>
        </p:nvSpPr>
        <p:spPr bwMode="auto">
          <a:xfrm>
            <a:off x="3175" y="-15875"/>
            <a:ext cx="1522413" cy="6873875"/>
          </a:xfrm>
          <a:custGeom>
            <a:avLst/>
            <a:gdLst>
              <a:gd name="T0" fmla="*/ 0 w 959"/>
              <a:gd name="T1" fmla="*/ 0 h 4330"/>
              <a:gd name="T2" fmla="*/ 2147483647 w 959"/>
              <a:gd name="T3" fmla="*/ 2147483647 h 4330"/>
              <a:gd name="T4" fmla="*/ 2147483647 w 959"/>
              <a:gd name="T5" fmla="*/ 2147483647 h 4330"/>
              <a:gd name="T6" fmla="*/ 0 w 959"/>
              <a:gd name="T7" fmla="*/ 2147483647 h 4330"/>
              <a:gd name="T8" fmla="*/ 0 w 959"/>
              <a:gd name="T9" fmla="*/ 0 h 4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9" h="4330">
                <a:moveTo>
                  <a:pt x="0" y="0"/>
                </a:moveTo>
                <a:lnTo>
                  <a:pt x="958" y="346"/>
                </a:lnTo>
                <a:lnTo>
                  <a:pt x="286" y="4329"/>
                </a:lnTo>
                <a:lnTo>
                  <a:pt x="0" y="4329"/>
                </a:lnTo>
                <a:lnTo>
                  <a:pt x="0" y="0"/>
                </a:lnTo>
              </a:path>
            </a:pathLst>
          </a:custGeom>
          <a:solidFill>
            <a:schemeClr val="folHlink"/>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endParaRPr>
          </a:p>
        </p:txBody>
      </p:sp>
      <p:sp>
        <p:nvSpPr>
          <p:cNvPr id="960520" name="Rectangle 8"/>
          <p:cNvSpPr>
            <a:spLocks noGrp="1" noChangeArrowheads="1"/>
          </p:cNvSpPr>
          <p:nvPr>
            <p:ph type="ctrTitle" sz="quarter"/>
          </p:nvPr>
        </p:nvSpPr>
        <p:spPr>
          <a:xfrm>
            <a:off x="2117725" y="0"/>
            <a:ext cx="6569075" cy="1065213"/>
          </a:xfrm>
        </p:spPr>
        <p:txBody>
          <a:bodyPr/>
          <a:lstStyle>
            <a:lvl1pPr>
              <a:defRPr/>
            </a:lvl1pPr>
          </a:lstStyle>
          <a:p>
            <a:pPr lvl="0"/>
            <a:r>
              <a:rPr lang="it-IT" noProof="0" smtClean="0"/>
              <a:t>Fare clic per modificare lo stile del titolo dello schema</a:t>
            </a:r>
          </a:p>
        </p:txBody>
      </p:sp>
      <p:sp>
        <p:nvSpPr>
          <p:cNvPr id="960525" name="Rectangle 13"/>
          <p:cNvSpPr>
            <a:spLocks noGrp="1" noChangeArrowheads="1"/>
          </p:cNvSpPr>
          <p:nvPr>
            <p:ph type="subTitle" sz="quarter" idx="1"/>
          </p:nvPr>
        </p:nvSpPr>
        <p:spPr>
          <a:xfrm>
            <a:off x="1600200" y="4495800"/>
            <a:ext cx="6781800" cy="914400"/>
          </a:xfrm>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0" tIns="45720" rIns="91440" bIns="45720" anchor="ctr"/>
          <a:lstStyle>
            <a:lvl1pPr marL="0" indent="0">
              <a:buFont typeface="Wingdings" pitchFamily="2" charset="2"/>
              <a:buNone/>
              <a:defRPr sz="2800"/>
            </a:lvl1pPr>
          </a:lstStyle>
          <a:p>
            <a:pPr lvl="0"/>
            <a:r>
              <a:rPr lang="it-IT" noProof="0" smtClean="0"/>
              <a:t>Fare clic per modificare lo stile del sottotitolo dello schema</a:t>
            </a:r>
          </a:p>
        </p:txBody>
      </p:sp>
      <p:sp>
        <p:nvSpPr>
          <p:cNvPr id="11" name="Rectangle 10"/>
          <p:cNvSpPr>
            <a:spLocks noGrp="1" noChangeArrowheads="1"/>
          </p:cNvSpPr>
          <p:nvPr>
            <p:ph type="sldNum" sz="quarter" idx="10"/>
          </p:nvPr>
        </p:nvSpPr>
        <p:spPr/>
        <p:txBody>
          <a:bodyPr/>
          <a:lstStyle>
            <a:lvl1pPr eaLnBrk="0" hangingPunct="0">
              <a:defRPr/>
            </a:lvl1pPr>
          </a:lstStyle>
          <a:p>
            <a:pPr>
              <a:defRPr/>
            </a:pPr>
            <a:fld id="{687945A5-2AAC-4B6F-B340-4877BD2B4C2C}" type="slidenum">
              <a:rPr lang="it-IT"/>
              <a:pPr>
                <a:defRPr/>
              </a:pPr>
              <a:t>‹N›</a:t>
            </a:fld>
            <a:endParaRPr lang="it-IT"/>
          </a:p>
        </p:txBody>
      </p:sp>
      <p:sp>
        <p:nvSpPr>
          <p:cNvPr id="12" name="Rectangle 11"/>
          <p:cNvSpPr>
            <a:spLocks noGrp="1" noChangeArrowheads="1"/>
          </p:cNvSpPr>
          <p:nvPr>
            <p:ph type="ftr" sz="quarter" idx="11"/>
          </p:nvPr>
        </p:nvSpPr>
        <p:spPr/>
        <p:txBody>
          <a:bodyPr/>
          <a:lstStyle>
            <a:lvl1pPr eaLnBrk="0" hangingPunct="0">
              <a:defRPr/>
            </a:lvl1pPr>
          </a:lstStyle>
          <a:p>
            <a:pPr>
              <a:defRPr/>
            </a:pPr>
            <a:endParaRPr lang="it-IT"/>
          </a:p>
        </p:txBody>
      </p:sp>
      <p:sp>
        <p:nvSpPr>
          <p:cNvPr id="13" name="Rectangle 12"/>
          <p:cNvSpPr>
            <a:spLocks noGrp="1" noChangeArrowheads="1"/>
          </p:cNvSpPr>
          <p:nvPr>
            <p:ph type="dt" sz="quarter" idx="12"/>
          </p:nvPr>
        </p:nvSpPr>
        <p:spPr/>
        <p:txBody>
          <a:bodyPr/>
          <a:lstStyle>
            <a:lvl1pPr eaLnBrk="0" hangingPunct="0">
              <a:defRPr/>
            </a:lvl1pPr>
          </a:lstStyle>
          <a:p>
            <a:pPr>
              <a:defRPr/>
            </a:pPr>
            <a:endParaRPr lang="it-IT"/>
          </a:p>
        </p:txBody>
      </p:sp>
    </p:spTree>
    <p:extLst>
      <p:ext uri="{BB962C8B-B14F-4D97-AF65-F5344CB8AC3E}">
        <p14:creationId xmlns="" xmlns:p14="http://schemas.microsoft.com/office/powerpoint/2010/main" val="4265978923"/>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7"/>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8"/>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12"/>
          <p:cNvSpPr>
            <a:spLocks noGrp="1" noChangeArrowheads="1"/>
          </p:cNvSpPr>
          <p:nvPr>
            <p:ph type="sldNum" sz="quarter" idx="12"/>
          </p:nvPr>
        </p:nvSpPr>
        <p:spPr/>
        <p:txBody>
          <a:bodyPr/>
          <a:lstStyle>
            <a:lvl1pPr eaLnBrk="0" hangingPunct="0">
              <a:defRPr/>
            </a:lvl1pPr>
          </a:lstStyle>
          <a:p>
            <a:pPr>
              <a:defRPr/>
            </a:pPr>
            <a:fld id="{10C4DDB2-A336-4587-8AAC-DE04B7101FD0}" type="slidenum">
              <a:rPr lang="it-IT"/>
              <a:pPr>
                <a:defRPr/>
              </a:pPr>
              <a:t>‹N›</a:t>
            </a:fld>
            <a:endParaRPr lang="it-IT"/>
          </a:p>
        </p:txBody>
      </p:sp>
    </p:spTree>
    <p:extLst>
      <p:ext uri="{BB962C8B-B14F-4D97-AF65-F5344CB8AC3E}">
        <p14:creationId xmlns="" xmlns:p14="http://schemas.microsoft.com/office/powerpoint/2010/main" val="1759830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New Roman" pitchFamily="18" charset="0"/>
              </a:defRPr>
            </a:lvl1pPr>
          </a:lstStyle>
          <a:p>
            <a:pPr>
              <a:defRPr/>
            </a:pPr>
            <a:fld id="{98C0B4C8-A1A9-4270-8623-F9D6FBC65385}" type="slidenum">
              <a:rPr lang="it-IT"/>
              <a:pPr>
                <a:defRPr/>
              </a:pPr>
              <a:t>‹N›</a:t>
            </a:fld>
            <a:endParaRPr lang="it-IT"/>
          </a:p>
        </p:txBody>
      </p:sp>
    </p:spTree>
    <p:extLst>
      <p:ext uri="{BB962C8B-B14F-4D97-AF65-F5344CB8AC3E}">
        <p14:creationId xmlns="" xmlns:p14="http://schemas.microsoft.com/office/powerpoint/2010/main" val="3657029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7"/>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8"/>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12"/>
          <p:cNvSpPr>
            <a:spLocks noGrp="1" noChangeArrowheads="1"/>
          </p:cNvSpPr>
          <p:nvPr>
            <p:ph type="sldNum" sz="quarter" idx="12"/>
          </p:nvPr>
        </p:nvSpPr>
        <p:spPr/>
        <p:txBody>
          <a:bodyPr/>
          <a:lstStyle>
            <a:lvl1pPr eaLnBrk="0" hangingPunct="0">
              <a:defRPr/>
            </a:lvl1pPr>
          </a:lstStyle>
          <a:p>
            <a:pPr>
              <a:defRPr/>
            </a:pPr>
            <a:fld id="{E3FBA1D1-7417-427B-87DD-FB72814102BC}" type="slidenum">
              <a:rPr lang="it-IT"/>
              <a:pPr>
                <a:defRPr/>
              </a:pPr>
              <a:t>‹N›</a:t>
            </a:fld>
            <a:endParaRPr lang="it-IT"/>
          </a:p>
        </p:txBody>
      </p:sp>
    </p:spTree>
    <p:extLst>
      <p:ext uri="{BB962C8B-B14F-4D97-AF65-F5344CB8AC3E}">
        <p14:creationId xmlns="" xmlns:p14="http://schemas.microsoft.com/office/powerpoint/2010/main" val="41978207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2209800" y="1927225"/>
            <a:ext cx="3311525" cy="4151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673725" y="1927225"/>
            <a:ext cx="3311525" cy="4151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7"/>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8"/>
          <p:cNvSpPr>
            <a:spLocks noGrp="1" noChangeArrowheads="1"/>
          </p:cNvSpPr>
          <p:nvPr>
            <p:ph type="ftr" sz="quarter" idx="11"/>
          </p:nvPr>
        </p:nvSpPr>
        <p:spPr/>
        <p:txBody>
          <a:bodyPr/>
          <a:lstStyle>
            <a:lvl1pPr eaLnBrk="0" hangingPunct="0">
              <a:defRPr/>
            </a:lvl1pPr>
          </a:lstStyle>
          <a:p>
            <a:pPr>
              <a:defRPr/>
            </a:pPr>
            <a:endParaRPr lang="it-IT"/>
          </a:p>
        </p:txBody>
      </p:sp>
      <p:sp>
        <p:nvSpPr>
          <p:cNvPr id="7" name="Rectangle 12"/>
          <p:cNvSpPr>
            <a:spLocks noGrp="1" noChangeArrowheads="1"/>
          </p:cNvSpPr>
          <p:nvPr>
            <p:ph type="sldNum" sz="quarter" idx="12"/>
          </p:nvPr>
        </p:nvSpPr>
        <p:spPr/>
        <p:txBody>
          <a:bodyPr/>
          <a:lstStyle>
            <a:lvl1pPr eaLnBrk="0" hangingPunct="0">
              <a:defRPr/>
            </a:lvl1pPr>
          </a:lstStyle>
          <a:p>
            <a:pPr>
              <a:defRPr/>
            </a:pPr>
            <a:fld id="{FA597BCE-CF7A-4DD0-832A-289363DFBB0E}" type="slidenum">
              <a:rPr lang="it-IT"/>
              <a:pPr>
                <a:defRPr/>
              </a:pPr>
              <a:t>‹N›</a:t>
            </a:fld>
            <a:endParaRPr lang="it-IT"/>
          </a:p>
        </p:txBody>
      </p:sp>
    </p:spTree>
    <p:extLst>
      <p:ext uri="{BB962C8B-B14F-4D97-AF65-F5344CB8AC3E}">
        <p14:creationId xmlns="" xmlns:p14="http://schemas.microsoft.com/office/powerpoint/2010/main" val="42259256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7"/>
          <p:cNvSpPr>
            <a:spLocks noGrp="1" noChangeArrowheads="1"/>
          </p:cNvSpPr>
          <p:nvPr>
            <p:ph type="dt" sz="half" idx="10"/>
          </p:nvPr>
        </p:nvSpPr>
        <p:spPr/>
        <p:txBody>
          <a:bodyPr/>
          <a:lstStyle>
            <a:lvl1pPr eaLnBrk="0" hangingPunct="0">
              <a:defRPr/>
            </a:lvl1pPr>
          </a:lstStyle>
          <a:p>
            <a:pPr>
              <a:defRPr/>
            </a:pPr>
            <a:endParaRPr lang="it-IT"/>
          </a:p>
        </p:txBody>
      </p:sp>
      <p:sp>
        <p:nvSpPr>
          <p:cNvPr id="8" name="Rectangle 8"/>
          <p:cNvSpPr>
            <a:spLocks noGrp="1" noChangeArrowheads="1"/>
          </p:cNvSpPr>
          <p:nvPr>
            <p:ph type="ftr" sz="quarter" idx="11"/>
          </p:nvPr>
        </p:nvSpPr>
        <p:spPr/>
        <p:txBody>
          <a:bodyPr/>
          <a:lstStyle>
            <a:lvl1pPr eaLnBrk="0" hangingPunct="0">
              <a:defRPr/>
            </a:lvl1pPr>
          </a:lstStyle>
          <a:p>
            <a:pPr>
              <a:defRPr/>
            </a:pPr>
            <a:endParaRPr lang="it-IT"/>
          </a:p>
        </p:txBody>
      </p:sp>
      <p:sp>
        <p:nvSpPr>
          <p:cNvPr id="9" name="Rectangle 12"/>
          <p:cNvSpPr>
            <a:spLocks noGrp="1" noChangeArrowheads="1"/>
          </p:cNvSpPr>
          <p:nvPr>
            <p:ph type="sldNum" sz="quarter" idx="12"/>
          </p:nvPr>
        </p:nvSpPr>
        <p:spPr/>
        <p:txBody>
          <a:bodyPr/>
          <a:lstStyle>
            <a:lvl1pPr eaLnBrk="0" hangingPunct="0">
              <a:defRPr/>
            </a:lvl1pPr>
          </a:lstStyle>
          <a:p>
            <a:pPr>
              <a:defRPr/>
            </a:pPr>
            <a:fld id="{ED97CC71-8509-4FAD-8BAF-9801E5A5B671}" type="slidenum">
              <a:rPr lang="it-IT"/>
              <a:pPr>
                <a:defRPr/>
              </a:pPr>
              <a:t>‹N›</a:t>
            </a:fld>
            <a:endParaRPr lang="it-IT"/>
          </a:p>
        </p:txBody>
      </p:sp>
    </p:spTree>
    <p:extLst>
      <p:ext uri="{BB962C8B-B14F-4D97-AF65-F5344CB8AC3E}">
        <p14:creationId xmlns="" xmlns:p14="http://schemas.microsoft.com/office/powerpoint/2010/main" val="20869087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7"/>
          <p:cNvSpPr>
            <a:spLocks noGrp="1" noChangeArrowheads="1"/>
          </p:cNvSpPr>
          <p:nvPr>
            <p:ph type="dt" sz="half" idx="10"/>
          </p:nvPr>
        </p:nvSpPr>
        <p:spPr/>
        <p:txBody>
          <a:bodyPr/>
          <a:lstStyle>
            <a:lvl1pPr eaLnBrk="0" hangingPunct="0">
              <a:defRPr/>
            </a:lvl1pPr>
          </a:lstStyle>
          <a:p>
            <a:pPr>
              <a:defRPr/>
            </a:pPr>
            <a:endParaRPr lang="it-IT"/>
          </a:p>
        </p:txBody>
      </p:sp>
      <p:sp>
        <p:nvSpPr>
          <p:cNvPr id="4" name="Rectangle 8"/>
          <p:cNvSpPr>
            <a:spLocks noGrp="1" noChangeArrowheads="1"/>
          </p:cNvSpPr>
          <p:nvPr>
            <p:ph type="ftr" sz="quarter" idx="11"/>
          </p:nvPr>
        </p:nvSpPr>
        <p:spPr/>
        <p:txBody>
          <a:bodyPr/>
          <a:lstStyle>
            <a:lvl1pPr eaLnBrk="0" hangingPunct="0">
              <a:defRPr/>
            </a:lvl1pPr>
          </a:lstStyle>
          <a:p>
            <a:pPr>
              <a:defRPr/>
            </a:pPr>
            <a:endParaRPr lang="it-IT"/>
          </a:p>
        </p:txBody>
      </p:sp>
      <p:sp>
        <p:nvSpPr>
          <p:cNvPr id="5" name="Rectangle 12"/>
          <p:cNvSpPr>
            <a:spLocks noGrp="1" noChangeArrowheads="1"/>
          </p:cNvSpPr>
          <p:nvPr>
            <p:ph type="sldNum" sz="quarter" idx="12"/>
          </p:nvPr>
        </p:nvSpPr>
        <p:spPr/>
        <p:txBody>
          <a:bodyPr/>
          <a:lstStyle>
            <a:lvl1pPr eaLnBrk="0" hangingPunct="0">
              <a:defRPr/>
            </a:lvl1pPr>
          </a:lstStyle>
          <a:p>
            <a:pPr>
              <a:defRPr/>
            </a:pPr>
            <a:fld id="{7EC4D4A0-D2B7-42B2-968C-77C634260E12}" type="slidenum">
              <a:rPr lang="it-IT"/>
              <a:pPr>
                <a:defRPr/>
              </a:pPr>
              <a:t>‹N›</a:t>
            </a:fld>
            <a:endParaRPr lang="it-IT"/>
          </a:p>
        </p:txBody>
      </p:sp>
    </p:spTree>
    <p:extLst>
      <p:ext uri="{BB962C8B-B14F-4D97-AF65-F5344CB8AC3E}">
        <p14:creationId xmlns="" xmlns:p14="http://schemas.microsoft.com/office/powerpoint/2010/main" val="17301517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eaLnBrk="0" hangingPunct="0">
              <a:defRPr/>
            </a:lvl1pPr>
          </a:lstStyle>
          <a:p>
            <a:pPr>
              <a:defRPr/>
            </a:pPr>
            <a:endParaRPr lang="it-IT"/>
          </a:p>
        </p:txBody>
      </p:sp>
      <p:sp>
        <p:nvSpPr>
          <p:cNvPr id="3" name="Rectangle 8"/>
          <p:cNvSpPr>
            <a:spLocks noGrp="1" noChangeArrowheads="1"/>
          </p:cNvSpPr>
          <p:nvPr>
            <p:ph type="ftr" sz="quarter" idx="11"/>
          </p:nvPr>
        </p:nvSpPr>
        <p:spPr/>
        <p:txBody>
          <a:bodyPr/>
          <a:lstStyle>
            <a:lvl1pPr eaLnBrk="0" hangingPunct="0">
              <a:defRPr/>
            </a:lvl1pPr>
          </a:lstStyle>
          <a:p>
            <a:pPr>
              <a:defRPr/>
            </a:pPr>
            <a:endParaRPr lang="it-IT"/>
          </a:p>
        </p:txBody>
      </p:sp>
      <p:sp>
        <p:nvSpPr>
          <p:cNvPr id="4" name="Rectangle 12"/>
          <p:cNvSpPr>
            <a:spLocks noGrp="1" noChangeArrowheads="1"/>
          </p:cNvSpPr>
          <p:nvPr>
            <p:ph type="sldNum" sz="quarter" idx="12"/>
          </p:nvPr>
        </p:nvSpPr>
        <p:spPr/>
        <p:txBody>
          <a:bodyPr/>
          <a:lstStyle>
            <a:lvl1pPr eaLnBrk="0" hangingPunct="0">
              <a:defRPr/>
            </a:lvl1pPr>
          </a:lstStyle>
          <a:p>
            <a:pPr>
              <a:defRPr/>
            </a:pPr>
            <a:fld id="{E3491E5C-4DF4-45B7-8921-8B28D88B0C1B}" type="slidenum">
              <a:rPr lang="it-IT"/>
              <a:pPr>
                <a:defRPr/>
              </a:pPr>
              <a:t>‹N›</a:t>
            </a:fld>
            <a:endParaRPr lang="it-IT"/>
          </a:p>
        </p:txBody>
      </p:sp>
    </p:spTree>
    <p:extLst>
      <p:ext uri="{BB962C8B-B14F-4D97-AF65-F5344CB8AC3E}">
        <p14:creationId xmlns="" xmlns:p14="http://schemas.microsoft.com/office/powerpoint/2010/main" val="24098629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7"/>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8"/>
          <p:cNvSpPr>
            <a:spLocks noGrp="1" noChangeArrowheads="1"/>
          </p:cNvSpPr>
          <p:nvPr>
            <p:ph type="ftr" sz="quarter" idx="11"/>
          </p:nvPr>
        </p:nvSpPr>
        <p:spPr/>
        <p:txBody>
          <a:bodyPr/>
          <a:lstStyle>
            <a:lvl1pPr eaLnBrk="0" hangingPunct="0">
              <a:defRPr/>
            </a:lvl1pPr>
          </a:lstStyle>
          <a:p>
            <a:pPr>
              <a:defRPr/>
            </a:pPr>
            <a:endParaRPr lang="it-IT"/>
          </a:p>
        </p:txBody>
      </p:sp>
      <p:sp>
        <p:nvSpPr>
          <p:cNvPr id="7" name="Rectangle 12"/>
          <p:cNvSpPr>
            <a:spLocks noGrp="1" noChangeArrowheads="1"/>
          </p:cNvSpPr>
          <p:nvPr>
            <p:ph type="sldNum" sz="quarter" idx="12"/>
          </p:nvPr>
        </p:nvSpPr>
        <p:spPr/>
        <p:txBody>
          <a:bodyPr/>
          <a:lstStyle>
            <a:lvl1pPr eaLnBrk="0" hangingPunct="0">
              <a:defRPr/>
            </a:lvl1pPr>
          </a:lstStyle>
          <a:p>
            <a:pPr>
              <a:defRPr/>
            </a:pPr>
            <a:fld id="{FE311BFE-D112-4CDB-9572-30B15AC6F31E}" type="slidenum">
              <a:rPr lang="it-IT"/>
              <a:pPr>
                <a:defRPr/>
              </a:pPr>
              <a:t>‹N›</a:t>
            </a:fld>
            <a:endParaRPr lang="it-IT"/>
          </a:p>
        </p:txBody>
      </p:sp>
    </p:spTree>
    <p:extLst>
      <p:ext uri="{BB962C8B-B14F-4D97-AF65-F5344CB8AC3E}">
        <p14:creationId xmlns="" xmlns:p14="http://schemas.microsoft.com/office/powerpoint/2010/main" val="20004181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7"/>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8"/>
          <p:cNvSpPr>
            <a:spLocks noGrp="1" noChangeArrowheads="1"/>
          </p:cNvSpPr>
          <p:nvPr>
            <p:ph type="ftr" sz="quarter" idx="11"/>
          </p:nvPr>
        </p:nvSpPr>
        <p:spPr/>
        <p:txBody>
          <a:bodyPr/>
          <a:lstStyle>
            <a:lvl1pPr eaLnBrk="0" hangingPunct="0">
              <a:defRPr/>
            </a:lvl1pPr>
          </a:lstStyle>
          <a:p>
            <a:pPr>
              <a:defRPr/>
            </a:pPr>
            <a:endParaRPr lang="it-IT"/>
          </a:p>
        </p:txBody>
      </p:sp>
      <p:sp>
        <p:nvSpPr>
          <p:cNvPr id="7" name="Rectangle 12"/>
          <p:cNvSpPr>
            <a:spLocks noGrp="1" noChangeArrowheads="1"/>
          </p:cNvSpPr>
          <p:nvPr>
            <p:ph type="sldNum" sz="quarter" idx="12"/>
          </p:nvPr>
        </p:nvSpPr>
        <p:spPr/>
        <p:txBody>
          <a:bodyPr/>
          <a:lstStyle>
            <a:lvl1pPr eaLnBrk="0" hangingPunct="0">
              <a:defRPr/>
            </a:lvl1pPr>
          </a:lstStyle>
          <a:p>
            <a:pPr>
              <a:defRPr/>
            </a:pPr>
            <a:fld id="{E43E14A8-D398-4561-BB0D-BC17131E63D2}" type="slidenum">
              <a:rPr lang="it-IT"/>
              <a:pPr>
                <a:defRPr/>
              </a:pPr>
              <a:t>‹N›</a:t>
            </a:fld>
            <a:endParaRPr lang="it-IT"/>
          </a:p>
        </p:txBody>
      </p:sp>
    </p:spTree>
    <p:extLst>
      <p:ext uri="{BB962C8B-B14F-4D97-AF65-F5344CB8AC3E}">
        <p14:creationId xmlns="" xmlns:p14="http://schemas.microsoft.com/office/powerpoint/2010/main" val="27713876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7"/>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8"/>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12"/>
          <p:cNvSpPr>
            <a:spLocks noGrp="1" noChangeArrowheads="1"/>
          </p:cNvSpPr>
          <p:nvPr>
            <p:ph type="sldNum" sz="quarter" idx="12"/>
          </p:nvPr>
        </p:nvSpPr>
        <p:spPr/>
        <p:txBody>
          <a:bodyPr/>
          <a:lstStyle>
            <a:lvl1pPr eaLnBrk="0" hangingPunct="0">
              <a:defRPr/>
            </a:lvl1pPr>
          </a:lstStyle>
          <a:p>
            <a:pPr>
              <a:defRPr/>
            </a:pPr>
            <a:fld id="{C27BA8E7-1F46-4852-B637-DE7010DD1A55}" type="slidenum">
              <a:rPr lang="it-IT"/>
              <a:pPr>
                <a:defRPr/>
              </a:pPr>
              <a:t>‹N›</a:t>
            </a:fld>
            <a:endParaRPr lang="it-IT"/>
          </a:p>
        </p:txBody>
      </p:sp>
    </p:spTree>
    <p:extLst>
      <p:ext uri="{BB962C8B-B14F-4D97-AF65-F5344CB8AC3E}">
        <p14:creationId xmlns="" xmlns:p14="http://schemas.microsoft.com/office/powerpoint/2010/main" val="12496061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269163" y="0"/>
            <a:ext cx="1716087" cy="60785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117725" y="0"/>
            <a:ext cx="4999038" cy="60785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7"/>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8"/>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12"/>
          <p:cNvSpPr>
            <a:spLocks noGrp="1" noChangeArrowheads="1"/>
          </p:cNvSpPr>
          <p:nvPr>
            <p:ph type="sldNum" sz="quarter" idx="12"/>
          </p:nvPr>
        </p:nvSpPr>
        <p:spPr/>
        <p:txBody>
          <a:bodyPr/>
          <a:lstStyle>
            <a:lvl1pPr eaLnBrk="0" hangingPunct="0">
              <a:defRPr/>
            </a:lvl1pPr>
          </a:lstStyle>
          <a:p>
            <a:pPr>
              <a:defRPr/>
            </a:pPr>
            <a:fld id="{F1DC750D-44BD-4526-8AD5-176261FFB93B}" type="slidenum">
              <a:rPr lang="it-IT"/>
              <a:pPr>
                <a:defRPr/>
              </a:pPr>
              <a:t>‹N›</a:t>
            </a:fld>
            <a:endParaRPr lang="it-IT"/>
          </a:p>
        </p:txBody>
      </p:sp>
    </p:spTree>
    <p:extLst>
      <p:ext uri="{BB962C8B-B14F-4D97-AF65-F5344CB8AC3E}">
        <p14:creationId xmlns="" xmlns:p14="http://schemas.microsoft.com/office/powerpoint/2010/main" val="10867382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2117725" y="0"/>
            <a:ext cx="6867525" cy="1065213"/>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2209800" y="1927225"/>
            <a:ext cx="3311525" cy="41513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5673725" y="1927225"/>
            <a:ext cx="3311525" cy="4151313"/>
          </a:xfrm>
        </p:spPr>
        <p:txBody>
          <a:bodyPr/>
          <a:lstStyle/>
          <a:p>
            <a:pPr lvl="0"/>
            <a:endParaRPr lang="it-IT" noProof="0" smtClean="0"/>
          </a:p>
        </p:txBody>
      </p:sp>
      <p:sp>
        <p:nvSpPr>
          <p:cNvPr id="5" name="Rectangle 7"/>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8"/>
          <p:cNvSpPr>
            <a:spLocks noGrp="1" noChangeArrowheads="1"/>
          </p:cNvSpPr>
          <p:nvPr>
            <p:ph type="ftr" sz="quarter" idx="11"/>
          </p:nvPr>
        </p:nvSpPr>
        <p:spPr/>
        <p:txBody>
          <a:bodyPr/>
          <a:lstStyle>
            <a:lvl1pPr eaLnBrk="0" hangingPunct="0">
              <a:defRPr/>
            </a:lvl1pPr>
          </a:lstStyle>
          <a:p>
            <a:pPr>
              <a:defRPr/>
            </a:pPr>
            <a:endParaRPr lang="it-IT"/>
          </a:p>
        </p:txBody>
      </p:sp>
      <p:sp>
        <p:nvSpPr>
          <p:cNvPr id="7" name="Rectangle 12"/>
          <p:cNvSpPr>
            <a:spLocks noGrp="1" noChangeArrowheads="1"/>
          </p:cNvSpPr>
          <p:nvPr>
            <p:ph type="sldNum" sz="quarter" idx="12"/>
          </p:nvPr>
        </p:nvSpPr>
        <p:spPr/>
        <p:txBody>
          <a:bodyPr/>
          <a:lstStyle>
            <a:lvl1pPr eaLnBrk="0" hangingPunct="0">
              <a:defRPr/>
            </a:lvl1pPr>
          </a:lstStyle>
          <a:p>
            <a:pPr>
              <a:defRPr/>
            </a:pPr>
            <a:fld id="{69BC9F02-C65A-4080-92A8-1BCA6EC4A429}" type="slidenum">
              <a:rPr lang="it-IT"/>
              <a:pPr>
                <a:defRPr/>
              </a:pPr>
              <a:t>‹N›</a:t>
            </a:fld>
            <a:endParaRPr lang="it-IT"/>
          </a:p>
        </p:txBody>
      </p:sp>
    </p:spTree>
    <p:extLst>
      <p:ext uri="{BB962C8B-B14F-4D97-AF65-F5344CB8AC3E}">
        <p14:creationId xmlns="" xmlns:p14="http://schemas.microsoft.com/office/powerpoint/2010/main" val="662013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New Roman" pitchFamily="18" charset="0"/>
              </a:defRPr>
            </a:lvl1pPr>
          </a:lstStyle>
          <a:p>
            <a:pPr>
              <a:defRPr/>
            </a:pPr>
            <a:fld id="{6CBD24BE-8758-4479-A7A0-D4F4F1025487}" type="slidenum">
              <a:rPr lang="it-IT"/>
              <a:pPr>
                <a:defRPr/>
              </a:pPr>
              <a:t>‹N›</a:t>
            </a:fld>
            <a:endParaRPr lang="it-IT"/>
          </a:p>
        </p:txBody>
      </p:sp>
    </p:spTree>
    <p:extLst>
      <p:ext uri="{BB962C8B-B14F-4D97-AF65-F5344CB8AC3E}">
        <p14:creationId xmlns="" xmlns:p14="http://schemas.microsoft.com/office/powerpoint/2010/main" val="17559538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showMasterPhAnim="0" type="title" preserve="1">
  <p:cSld name="Diapositiva titolo">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7" name="Oval 10"/>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8" name="Oval 11"/>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9" name="Oval 12"/>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0" name="Oval 13"/>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1" name="Oval 14"/>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2" name="Oval 15"/>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3" name="Oval 16"/>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4" name="Oval 17"/>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5" name="Oval 18"/>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 name="Oval 19"/>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7" name="Oval 20"/>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8" name="Oval 21"/>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9" name="Oval 22"/>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0" name="Oval 23"/>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 name="Oval 24"/>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2" name="Oval 25"/>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3" name="Oval 26"/>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4" name="Oval 27"/>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5" name="Oval 28"/>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6" name="Oval 29"/>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7" name="Oval 30"/>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8" name="Oval 31"/>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9" name="Oval 32"/>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0" name="Oval 33"/>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1" name="Oval 34"/>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2" name="Oval 35"/>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3" name="Oval 36"/>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4" name="Oval 37"/>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5" name="Oval 38"/>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6" name="Oval 39"/>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741379" name="Rectangle 3"/>
          <p:cNvSpPr>
            <a:spLocks noGrp="1" noChangeArrowheads="1"/>
          </p:cNvSpPr>
          <p:nvPr>
            <p:ph type="ctrTitle"/>
          </p:nvPr>
        </p:nvSpPr>
        <p:spPr>
          <a:xfrm>
            <a:off x="315913" y="466725"/>
            <a:ext cx="6781800" cy="2133600"/>
          </a:xfrm>
        </p:spPr>
        <p:txBody>
          <a:bodyPr/>
          <a:lstStyle>
            <a:lvl1pPr algn="r">
              <a:defRPr sz="4800"/>
            </a:lvl1pPr>
          </a:lstStyle>
          <a:p>
            <a:pPr lvl="0"/>
            <a:r>
              <a:rPr lang="it-IT" altLang="en-US" noProof="0" smtClean="0"/>
              <a:t>Fare clic per modificare lo stile del titolo</a:t>
            </a:r>
          </a:p>
        </p:txBody>
      </p:sp>
      <p:sp>
        <p:nvSpPr>
          <p:cNvPr id="741380"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pPr lvl="0"/>
            <a:r>
              <a:rPr lang="it-IT" altLang="en-US" noProof="0" smtClean="0"/>
              <a:t>Fare clic per modificare lo stile del sottotitolo dello schema</a:t>
            </a:r>
          </a:p>
        </p:txBody>
      </p:sp>
      <p:sp>
        <p:nvSpPr>
          <p:cNvPr id="38"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39" name="Rectangle 6"/>
          <p:cNvSpPr>
            <a:spLocks noGrp="1" noChangeArrowheads="1"/>
          </p:cNvSpPr>
          <p:nvPr>
            <p:ph type="ftr" sz="quarter" idx="11"/>
          </p:nvPr>
        </p:nvSpPr>
        <p:spPr/>
        <p:txBody>
          <a:bodyPr/>
          <a:lstStyle>
            <a:lvl1pPr eaLnBrk="0" hangingPunct="0">
              <a:defRPr/>
            </a:lvl1pPr>
          </a:lstStyle>
          <a:p>
            <a:pPr>
              <a:defRPr/>
            </a:pPr>
            <a:endParaRPr lang="it-IT" altLang="en-US"/>
          </a:p>
        </p:txBody>
      </p:sp>
      <p:sp>
        <p:nvSpPr>
          <p:cNvPr id="40" name="Rectangle 7"/>
          <p:cNvSpPr>
            <a:spLocks noGrp="1" noChangeArrowheads="1"/>
          </p:cNvSpPr>
          <p:nvPr>
            <p:ph type="sldNum" sz="quarter" idx="12"/>
          </p:nvPr>
        </p:nvSpPr>
        <p:spPr/>
        <p:txBody>
          <a:bodyPr/>
          <a:lstStyle>
            <a:lvl1pPr eaLnBrk="0" hangingPunct="0">
              <a:defRPr/>
            </a:lvl1pPr>
          </a:lstStyle>
          <a:p>
            <a:pPr>
              <a:defRPr/>
            </a:pPr>
            <a:fld id="{07E47D93-887F-4F04-B9CC-660D74DCE0F2}" type="slidenum">
              <a:rPr lang="it-IT" altLang="en-US"/>
              <a:pPr>
                <a:defRPr/>
              </a:pPr>
              <a:t>‹N›</a:t>
            </a:fld>
            <a:endParaRPr lang="it-IT" altLang="en-US"/>
          </a:p>
        </p:txBody>
      </p:sp>
    </p:spTree>
    <p:extLst>
      <p:ext uri="{BB962C8B-B14F-4D97-AF65-F5344CB8AC3E}">
        <p14:creationId xmlns="" xmlns:p14="http://schemas.microsoft.com/office/powerpoint/2010/main" val="2133322799"/>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5" name="Rectangle 6"/>
          <p:cNvSpPr>
            <a:spLocks noGrp="1" noChangeArrowheads="1"/>
          </p:cNvSpPr>
          <p:nvPr>
            <p:ph type="ftr" sz="quarter" idx="11"/>
          </p:nvPr>
        </p:nvSpPr>
        <p:spPr/>
        <p:txBody>
          <a:bodyPr/>
          <a:lstStyle>
            <a:lvl1pPr eaLnBrk="0" hangingPunct="0">
              <a:defRPr/>
            </a:lvl1pPr>
          </a:lstStyle>
          <a:p>
            <a:pPr>
              <a:defRPr/>
            </a:pPr>
            <a:endParaRPr lang="it-IT" altLang="en-US"/>
          </a:p>
        </p:txBody>
      </p:sp>
      <p:sp>
        <p:nvSpPr>
          <p:cNvPr id="6" name="Rectangle 7"/>
          <p:cNvSpPr>
            <a:spLocks noGrp="1" noChangeArrowheads="1"/>
          </p:cNvSpPr>
          <p:nvPr>
            <p:ph type="sldNum" sz="quarter" idx="12"/>
          </p:nvPr>
        </p:nvSpPr>
        <p:spPr/>
        <p:txBody>
          <a:bodyPr/>
          <a:lstStyle>
            <a:lvl1pPr eaLnBrk="0" hangingPunct="0">
              <a:defRPr/>
            </a:lvl1pPr>
          </a:lstStyle>
          <a:p>
            <a:pPr>
              <a:defRPr/>
            </a:pPr>
            <a:fld id="{96E7B159-0054-4EDE-8C6D-6456E423DD57}" type="slidenum">
              <a:rPr lang="it-IT" altLang="en-US"/>
              <a:pPr>
                <a:defRPr/>
              </a:pPr>
              <a:t>‹N›</a:t>
            </a:fld>
            <a:endParaRPr lang="it-IT" altLang="en-US"/>
          </a:p>
        </p:txBody>
      </p:sp>
    </p:spTree>
    <p:extLst>
      <p:ext uri="{BB962C8B-B14F-4D97-AF65-F5344CB8AC3E}">
        <p14:creationId xmlns="" xmlns:p14="http://schemas.microsoft.com/office/powerpoint/2010/main" val="21809722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5" name="Rectangle 6"/>
          <p:cNvSpPr>
            <a:spLocks noGrp="1" noChangeArrowheads="1"/>
          </p:cNvSpPr>
          <p:nvPr>
            <p:ph type="ftr" sz="quarter" idx="11"/>
          </p:nvPr>
        </p:nvSpPr>
        <p:spPr/>
        <p:txBody>
          <a:bodyPr/>
          <a:lstStyle>
            <a:lvl1pPr eaLnBrk="0" hangingPunct="0">
              <a:defRPr/>
            </a:lvl1pPr>
          </a:lstStyle>
          <a:p>
            <a:pPr>
              <a:defRPr/>
            </a:pPr>
            <a:endParaRPr lang="it-IT" altLang="en-US"/>
          </a:p>
        </p:txBody>
      </p:sp>
      <p:sp>
        <p:nvSpPr>
          <p:cNvPr id="6" name="Rectangle 7"/>
          <p:cNvSpPr>
            <a:spLocks noGrp="1" noChangeArrowheads="1"/>
          </p:cNvSpPr>
          <p:nvPr>
            <p:ph type="sldNum" sz="quarter" idx="12"/>
          </p:nvPr>
        </p:nvSpPr>
        <p:spPr/>
        <p:txBody>
          <a:bodyPr/>
          <a:lstStyle>
            <a:lvl1pPr eaLnBrk="0" hangingPunct="0">
              <a:defRPr/>
            </a:lvl1pPr>
          </a:lstStyle>
          <a:p>
            <a:pPr>
              <a:defRPr/>
            </a:pPr>
            <a:fld id="{4CB37CCD-3F3A-430B-AA23-C3577DB48368}" type="slidenum">
              <a:rPr lang="it-IT" altLang="en-US"/>
              <a:pPr>
                <a:defRPr/>
              </a:pPr>
              <a:t>‹N›</a:t>
            </a:fld>
            <a:endParaRPr lang="it-IT" altLang="en-US"/>
          </a:p>
        </p:txBody>
      </p:sp>
    </p:spTree>
    <p:extLst>
      <p:ext uri="{BB962C8B-B14F-4D97-AF65-F5344CB8AC3E}">
        <p14:creationId xmlns="" xmlns:p14="http://schemas.microsoft.com/office/powerpoint/2010/main" val="21625201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6" name="Rectangle 6"/>
          <p:cNvSpPr>
            <a:spLocks noGrp="1" noChangeArrowheads="1"/>
          </p:cNvSpPr>
          <p:nvPr>
            <p:ph type="ftr" sz="quarter" idx="11"/>
          </p:nvPr>
        </p:nvSpPr>
        <p:spPr/>
        <p:txBody>
          <a:bodyPr/>
          <a:lstStyle>
            <a:lvl1pPr eaLnBrk="0" hangingPunct="0">
              <a:defRPr/>
            </a:lvl1pPr>
          </a:lstStyle>
          <a:p>
            <a:pPr>
              <a:defRPr/>
            </a:pPr>
            <a:endParaRPr lang="it-IT" altLang="en-US"/>
          </a:p>
        </p:txBody>
      </p:sp>
      <p:sp>
        <p:nvSpPr>
          <p:cNvPr id="7" name="Rectangle 7"/>
          <p:cNvSpPr>
            <a:spLocks noGrp="1" noChangeArrowheads="1"/>
          </p:cNvSpPr>
          <p:nvPr>
            <p:ph type="sldNum" sz="quarter" idx="12"/>
          </p:nvPr>
        </p:nvSpPr>
        <p:spPr/>
        <p:txBody>
          <a:bodyPr/>
          <a:lstStyle>
            <a:lvl1pPr eaLnBrk="0" hangingPunct="0">
              <a:defRPr/>
            </a:lvl1pPr>
          </a:lstStyle>
          <a:p>
            <a:pPr>
              <a:defRPr/>
            </a:pPr>
            <a:fld id="{E331FFC4-D641-442F-B5D9-5EC38521D6DF}" type="slidenum">
              <a:rPr lang="it-IT" altLang="en-US"/>
              <a:pPr>
                <a:defRPr/>
              </a:pPr>
              <a:t>‹N›</a:t>
            </a:fld>
            <a:endParaRPr lang="it-IT" altLang="en-US"/>
          </a:p>
        </p:txBody>
      </p:sp>
    </p:spTree>
    <p:extLst>
      <p:ext uri="{BB962C8B-B14F-4D97-AF65-F5344CB8AC3E}">
        <p14:creationId xmlns="" xmlns:p14="http://schemas.microsoft.com/office/powerpoint/2010/main" val="368800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8" name="Rectangle 6"/>
          <p:cNvSpPr>
            <a:spLocks noGrp="1" noChangeArrowheads="1"/>
          </p:cNvSpPr>
          <p:nvPr>
            <p:ph type="ftr" sz="quarter" idx="11"/>
          </p:nvPr>
        </p:nvSpPr>
        <p:spPr/>
        <p:txBody>
          <a:bodyPr/>
          <a:lstStyle>
            <a:lvl1pPr eaLnBrk="0" hangingPunct="0">
              <a:defRPr/>
            </a:lvl1pPr>
          </a:lstStyle>
          <a:p>
            <a:pPr>
              <a:defRPr/>
            </a:pPr>
            <a:endParaRPr lang="it-IT" altLang="en-US"/>
          </a:p>
        </p:txBody>
      </p:sp>
      <p:sp>
        <p:nvSpPr>
          <p:cNvPr id="9" name="Rectangle 7"/>
          <p:cNvSpPr>
            <a:spLocks noGrp="1" noChangeArrowheads="1"/>
          </p:cNvSpPr>
          <p:nvPr>
            <p:ph type="sldNum" sz="quarter" idx="12"/>
          </p:nvPr>
        </p:nvSpPr>
        <p:spPr/>
        <p:txBody>
          <a:bodyPr/>
          <a:lstStyle>
            <a:lvl1pPr eaLnBrk="0" hangingPunct="0">
              <a:defRPr/>
            </a:lvl1pPr>
          </a:lstStyle>
          <a:p>
            <a:pPr>
              <a:defRPr/>
            </a:pPr>
            <a:fld id="{827708D8-015D-49ED-989D-02734C72253B}" type="slidenum">
              <a:rPr lang="it-IT" altLang="en-US"/>
              <a:pPr>
                <a:defRPr/>
              </a:pPr>
              <a:t>‹N›</a:t>
            </a:fld>
            <a:endParaRPr lang="it-IT" altLang="en-US"/>
          </a:p>
        </p:txBody>
      </p:sp>
    </p:spTree>
    <p:extLst>
      <p:ext uri="{BB962C8B-B14F-4D97-AF65-F5344CB8AC3E}">
        <p14:creationId xmlns="" xmlns:p14="http://schemas.microsoft.com/office/powerpoint/2010/main" val="28060335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4" name="Rectangle 6"/>
          <p:cNvSpPr>
            <a:spLocks noGrp="1" noChangeArrowheads="1"/>
          </p:cNvSpPr>
          <p:nvPr>
            <p:ph type="ftr" sz="quarter" idx="11"/>
          </p:nvPr>
        </p:nvSpPr>
        <p:spPr/>
        <p:txBody>
          <a:bodyPr/>
          <a:lstStyle>
            <a:lvl1pPr eaLnBrk="0" hangingPunct="0">
              <a:defRPr/>
            </a:lvl1pPr>
          </a:lstStyle>
          <a:p>
            <a:pPr>
              <a:defRPr/>
            </a:pPr>
            <a:endParaRPr lang="it-IT" altLang="en-US"/>
          </a:p>
        </p:txBody>
      </p:sp>
      <p:sp>
        <p:nvSpPr>
          <p:cNvPr id="5" name="Rectangle 7"/>
          <p:cNvSpPr>
            <a:spLocks noGrp="1" noChangeArrowheads="1"/>
          </p:cNvSpPr>
          <p:nvPr>
            <p:ph type="sldNum" sz="quarter" idx="12"/>
          </p:nvPr>
        </p:nvSpPr>
        <p:spPr/>
        <p:txBody>
          <a:bodyPr/>
          <a:lstStyle>
            <a:lvl1pPr eaLnBrk="0" hangingPunct="0">
              <a:defRPr/>
            </a:lvl1pPr>
          </a:lstStyle>
          <a:p>
            <a:pPr>
              <a:defRPr/>
            </a:pPr>
            <a:fld id="{C4D8FB4D-545B-4099-B3A0-9D1589FB3B4B}" type="slidenum">
              <a:rPr lang="it-IT" altLang="en-US"/>
              <a:pPr>
                <a:defRPr/>
              </a:pPr>
              <a:t>‹N›</a:t>
            </a:fld>
            <a:endParaRPr lang="it-IT" altLang="en-US"/>
          </a:p>
        </p:txBody>
      </p:sp>
    </p:spTree>
    <p:extLst>
      <p:ext uri="{BB962C8B-B14F-4D97-AF65-F5344CB8AC3E}">
        <p14:creationId xmlns="" xmlns:p14="http://schemas.microsoft.com/office/powerpoint/2010/main" val="512254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3" name="Rectangle 6"/>
          <p:cNvSpPr>
            <a:spLocks noGrp="1" noChangeArrowheads="1"/>
          </p:cNvSpPr>
          <p:nvPr>
            <p:ph type="ftr" sz="quarter" idx="11"/>
          </p:nvPr>
        </p:nvSpPr>
        <p:spPr/>
        <p:txBody>
          <a:bodyPr/>
          <a:lstStyle>
            <a:lvl1pPr eaLnBrk="0" hangingPunct="0">
              <a:defRPr/>
            </a:lvl1pPr>
          </a:lstStyle>
          <a:p>
            <a:pPr>
              <a:defRPr/>
            </a:pPr>
            <a:endParaRPr lang="it-IT" altLang="en-US"/>
          </a:p>
        </p:txBody>
      </p:sp>
      <p:sp>
        <p:nvSpPr>
          <p:cNvPr id="4" name="Rectangle 7"/>
          <p:cNvSpPr>
            <a:spLocks noGrp="1" noChangeArrowheads="1"/>
          </p:cNvSpPr>
          <p:nvPr>
            <p:ph type="sldNum" sz="quarter" idx="12"/>
          </p:nvPr>
        </p:nvSpPr>
        <p:spPr/>
        <p:txBody>
          <a:bodyPr/>
          <a:lstStyle>
            <a:lvl1pPr eaLnBrk="0" hangingPunct="0">
              <a:defRPr/>
            </a:lvl1pPr>
          </a:lstStyle>
          <a:p>
            <a:pPr>
              <a:defRPr/>
            </a:pPr>
            <a:fld id="{295AD312-E2F7-4E57-B430-A763239EE9F1}" type="slidenum">
              <a:rPr lang="it-IT" altLang="en-US"/>
              <a:pPr>
                <a:defRPr/>
              </a:pPr>
              <a:t>‹N›</a:t>
            </a:fld>
            <a:endParaRPr lang="it-IT" altLang="en-US"/>
          </a:p>
        </p:txBody>
      </p:sp>
    </p:spTree>
    <p:extLst>
      <p:ext uri="{BB962C8B-B14F-4D97-AF65-F5344CB8AC3E}">
        <p14:creationId xmlns="" xmlns:p14="http://schemas.microsoft.com/office/powerpoint/2010/main" val="641911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6" name="Rectangle 6"/>
          <p:cNvSpPr>
            <a:spLocks noGrp="1" noChangeArrowheads="1"/>
          </p:cNvSpPr>
          <p:nvPr>
            <p:ph type="ftr" sz="quarter" idx="11"/>
          </p:nvPr>
        </p:nvSpPr>
        <p:spPr/>
        <p:txBody>
          <a:bodyPr/>
          <a:lstStyle>
            <a:lvl1pPr eaLnBrk="0" hangingPunct="0">
              <a:defRPr/>
            </a:lvl1pPr>
          </a:lstStyle>
          <a:p>
            <a:pPr>
              <a:defRPr/>
            </a:pPr>
            <a:endParaRPr lang="it-IT" altLang="en-US"/>
          </a:p>
        </p:txBody>
      </p:sp>
      <p:sp>
        <p:nvSpPr>
          <p:cNvPr id="7" name="Rectangle 7"/>
          <p:cNvSpPr>
            <a:spLocks noGrp="1" noChangeArrowheads="1"/>
          </p:cNvSpPr>
          <p:nvPr>
            <p:ph type="sldNum" sz="quarter" idx="12"/>
          </p:nvPr>
        </p:nvSpPr>
        <p:spPr/>
        <p:txBody>
          <a:bodyPr/>
          <a:lstStyle>
            <a:lvl1pPr eaLnBrk="0" hangingPunct="0">
              <a:defRPr/>
            </a:lvl1pPr>
          </a:lstStyle>
          <a:p>
            <a:pPr>
              <a:defRPr/>
            </a:pPr>
            <a:fld id="{AAC146AC-55A2-4E83-A6B8-6947AAFB0E12}" type="slidenum">
              <a:rPr lang="it-IT" altLang="en-US"/>
              <a:pPr>
                <a:defRPr/>
              </a:pPr>
              <a:t>‹N›</a:t>
            </a:fld>
            <a:endParaRPr lang="it-IT" altLang="en-US"/>
          </a:p>
        </p:txBody>
      </p:sp>
    </p:spTree>
    <p:extLst>
      <p:ext uri="{BB962C8B-B14F-4D97-AF65-F5344CB8AC3E}">
        <p14:creationId xmlns="" xmlns:p14="http://schemas.microsoft.com/office/powerpoint/2010/main" val="18178484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6" name="Rectangle 6"/>
          <p:cNvSpPr>
            <a:spLocks noGrp="1" noChangeArrowheads="1"/>
          </p:cNvSpPr>
          <p:nvPr>
            <p:ph type="ftr" sz="quarter" idx="11"/>
          </p:nvPr>
        </p:nvSpPr>
        <p:spPr/>
        <p:txBody>
          <a:bodyPr/>
          <a:lstStyle>
            <a:lvl1pPr eaLnBrk="0" hangingPunct="0">
              <a:defRPr/>
            </a:lvl1pPr>
          </a:lstStyle>
          <a:p>
            <a:pPr>
              <a:defRPr/>
            </a:pPr>
            <a:endParaRPr lang="it-IT" altLang="en-US"/>
          </a:p>
        </p:txBody>
      </p:sp>
      <p:sp>
        <p:nvSpPr>
          <p:cNvPr id="7" name="Rectangle 7"/>
          <p:cNvSpPr>
            <a:spLocks noGrp="1" noChangeArrowheads="1"/>
          </p:cNvSpPr>
          <p:nvPr>
            <p:ph type="sldNum" sz="quarter" idx="12"/>
          </p:nvPr>
        </p:nvSpPr>
        <p:spPr/>
        <p:txBody>
          <a:bodyPr/>
          <a:lstStyle>
            <a:lvl1pPr eaLnBrk="0" hangingPunct="0">
              <a:defRPr/>
            </a:lvl1pPr>
          </a:lstStyle>
          <a:p>
            <a:pPr>
              <a:defRPr/>
            </a:pPr>
            <a:fld id="{6BC3AB28-1A28-474F-9BBD-B673275E6705}" type="slidenum">
              <a:rPr lang="it-IT" altLang="en-US"/>
              <a:pPr>
                <a:defRPr/>
              </a:pPr>
              <a:t>‹N›</a:t>
            </a:fld>
            <a:endParaRPr lang="it-IT" altLang="en-US"/>
          </a:p>
        </p:txBody>
      </p:sp>
    </p:spTree>
    <p:extLst>
      <p:ext uri="{BB962C8B-B14F-4D97-AF65-F5344CB8AC3E}">
        <p14:creationId xmlns="" xmlns:p14="http://schemas.microsoft.com/office/powerpoint/2010/main" val="36310582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5" name="Rectangle 6"/>
          <p:cNvSpPr>
            <a:spLocks noGrp="1" noChangeArrowheads="1"/>
          </p:cNvSpPr>
          <p:nvPr>
            <p:ph type="ftr" sz="quarter" idx="11"/>
          </p:nvPr>
        </p:nvSpPr>
        <p:spPr/>
        <p:txBody>
          <a:bodyPr/>
          <a:lstStyle>
            <a:lvl1pPr eaLnBrk="0" hangingPunct="0">
              <a:defRPr/>
            </a:lvl1pPr>
          </a:lstStyle>
          <a:p>
            <a:pPr>
              <a:defRPr/>
            </a:pPr>
            <a:endParaRPr lang="it-IT" altLang="en-US"/>
          </a:p>
        </p:txBody>
      </p:sp>
      <p:sp>
        <p:nvSpPr>
          <p:cNvPr id="6" name="Rectangle 7"/>
          <p:cNvSpPr>
            <a:spLocks noGrp="1" noChangeArrowheads="1"/>
          </p:cNvSpPr>
          <p:nvPr>
            <p:ph type="sldNum" sz="quarter" idx="12"/>
          </p:nvPr>
        </p:nvSpPr>
        <p:spPr/>
        <p:txBody>
          <a:bodyPr/>
          <a:lstStyle>
            <a:lvl1pPr eaLnBrk="0" hangingPunct="0">
              <a:defRPr/>
            </a:lvl1pPr>
          </a:lstStyle>
          <a:p>
            <a:pPr>
              <a:defRPr/>
            </a:pPr>
            <a:fld id="{C14A265F-E282-4F76-8D69-4073CE0F518E}" type="slidenum">
              <a:rPr lang="it-IT" altLang="en-US"/>
              <a:pPr>
                <a:defRPr/>
              </a:pPr>
              <a:t>‹N›</a:t>
            </a:fld>
            <a:endParaRPr lang="it-IT" altLang="en-US"/>
          </a:p>
        </p:txBody>
      </p:sp>
    </p:spTree>
    <p:extLst>
      <p:ext uri="{BB962C8B-B14F-4D97-AF65-F5344CB8AC3E}">
        <p14:creationId xmlns="" xmlns:p14="http://schemas.microsoft.com/office/powerpoint/2010/main" val="3621653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New Roman" pitchFamily="18" charset="0"/>
              </a:defRPr>
            </a:lvl1pPr>
          </a:lstStyle>
          <a:p>
            <a:pPr>
              <a:defRPr/>
            </a:pPr>
            <a:fld id="{CE7ABE52-E789-418A-B427-45B70F31E35D}" type="slidenum">
              <a:rPr lang="it-IT"/>
              <a:pPr>
                <a:defRPr/>
              </a:pPr>
              <a:t>‹N›</a:t>
            </a:fld>
            <a:endParaRPr lang="it-IT"/>
          </a:p>
        </p:txBody>
      </p:sp>
    </p:spTree>
    <p:extLst>
      <p:ext uri="{BB962C8B-B14F-4D97-AF65-F5344CB8AC3E}">
        <p14:creationId xmlns="" xmlns:p14="http://schemas.microsoft.com/office/powerpoint/2010/main" val="32603639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22238"/>
            <a:ext cx="2057400" cy="6008687"/>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22238"/>
            <a:ext cx="6019800" cy="600868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5" name="Rectangle 6"/>
          <p:cNvSpPr>
            <a:spLocks noGrp="1" noChangeArrowheads="1"/>
          </p:cNvSpPr>
          <p:nvPr>
            <p:ph type="ftr" sz="quarter" idx="11"/>
          </p:nvPr>
        </p:nvSpPr>
        <p:spPr/>
        <p:txBody>
          <a:bodyPr/>
          <a:lstStyle>
            <a:lvl1pPr eaLnBrk="0" hangingPunct="0">
              <a:defRPr/>
            </a:lvl1pPr>
          </a:lstStyle>
          <a:p>
            <a:pPr>
              <a:defRPr/>
            </a:pPr>
            <a:endParaRPr lang="it-IT" altLang="en-US"/>
          </a:p>
        </p:txBody>
      </p:sp>
      <p:sp>
        <p:nvSpPr>
          <p:cNvPr id="6" name="Rectangle 7"/>
          <p:cNvSpPr>
            <a:spLocks noGrp="1" noChangeArrowheads="1"/>
          </p:cNvSpPr>
          <p:nvPr>
            <p:ph type="sldNum" sz="quarter" idx="12"/>
          </p:nvPr>
        </p:nvSpPr>
        <p:spPr/>
        <p:txBody>
          <a:bodyPr/>
          <a:lstStyle>
            <a:lvl1pPr eaLnBrk="0" hangingPunct="0">
              <a:defRPr/>
            </a:lvl1pPr>
          </a:lstStyle>
          <a:p>
            <a:pPr>
              <a:defRPr/>
            </a:pPr>
            <a:fld id="{A9AD55B6-EA4E-42D7-905D-E5F9056341E5}" type="slidenum">
              <a:rPr lang="it-IT" altLang="en-US"/>
              <a:pPr>
                <a:defRPr/>
              </a:pPr>
              <a:t>‹N›</a:t>
            </a:fld>
            <a:endParaRPr lang="it-IT" altLang="en-US"/>
          </a:p>
        </p:txBody>
      </p:sp>
    </p:spTree>
    <p:extLst>
      <p:ext uri="{BB962C8B-B14F-4D97-AF65-F5344CB8AC3E}">
        <p14:creationId xmlns="" xmlns:p14="http://schemas.microsoft.com/office/powerpoint/2010/main" val="11054623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Garamond" pitchFamily="18" charset="0"/>
              </a:defRPr>
            </a:lvl1pPr>
          </a:lstStyle>
          <a:p>
            <a:pPr>
              <a:defRPr/>
            </a:pPr>
            <a:fld id="{C868F009-51F8-476F-A9CC-15449D2B9A23}" type="slidenum">
              <a:rPr lang="it-IT"/>
              <a:pPr>
                <a:defRPr/>
              </a:pPr>
              <a:t>‹N›</a:t>
            </a:fld>
            <a:endParaRPr lang="it-IT"/>
          </a:p>
        </p:txBody>
      </p:sp>
    </p:spTree>
    <p:extLst>
      <p:ext uri="{BB962C8B-B14F-4D97-AF65-F5344CB8AC3E}">
        <p14:creationId xmlns="" xmlns:p14="http://schemas.microsoft.com/office/powerpoint/2010/main" val="7242723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Garamond" pitchFamily="18" charset="0"/>
              </a:defRPr>
            </a:lvl1pPr>
          </a:lstStyle>
          <a:p>
            <a:pPr>
              <a:defRPr/>
            </a:pPr>
            <a:fld id="{2FE0CC4B-CD9E-4629-A7D7-938203126055}" type="slidenum">
              <a:rPr lang="it-IT"/>
              <a:pPr>
                <a:defRPr/>
              </a:pPr>
              <a:t>‹N›</a:t>
            </a:fld>
            <a:endParaRPr lang="it-IT"/>
          </a:p>
        </p:txBody>
      </p:sp>
    </p:spTree>
    <p:extLst>
      <p:ext uri="{BB962C8B-B14F-4D97-AF65-F5344CB8AC3E}">
        <p14:creationId xmlns="" xmlns:p14="http://schemas.microsoft.com/office/powerpoint/2010/main" val="31026960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Garamond" pitchFamily="18" charset="0"/>
              </a:defRPr>
            </a:lvl1pPr>
          </a:lstStyle>
          <a:p>
            <a:pPr>
              <a:defRPr/>
            </a:pPr>
            <a:fld id="{805C785C-1973-4420-A3C3-50EB9C84B465}" type="slidenum">
              <a:rPr lang="it-IT"/>
              <a:pPr>
                <a:defRPr/>
              </a:pPr>
              <a:t>‹N›</a:t>
            </a:fld>
            <a:endParaRPr lang="it-IT"/>
          </a:p>
        </p:txBody>
      </p:sp>
    </p:spTree>
    <p:extLst>
      <p:ext uri="{BB962C8B-B14F-4D97-AF65-F5344CB8AC3E}">
        <p14:creationId xmlns="" xmlns:p14="http://schemas.microsoft.com/office/powerpoint/2010/main" val="36281036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Garamond" pitchFamily="18" charset="0"/>
              </a:defRPr>
            </a:lvl1pPr>
          </a:lstStyle>
          <a:p>
            <a:pPr>
              <a:defRPr/>
            </a:pPr>
            <a:fld id="{B87BFE08-7762-4831-A586-F7054C269AF6}" type="slidenum">
              <a:rPr lang="it-IT"/>
              <a:pPr>
                <a:defRPr/>
              </a:pPr>
              <a:t>‹N›</a:t>
            </a:fld>
            <a:endParaRPr lang="it-IT"/>
          </a:p>
        </p:txBody>
      </p:sp>
    </p:spTree>
    <p:extLst>
      <p:ext uri="{BB962C8B-B14F-4D97-AF65-F5344CB8AC3E}">
        <p14:creationId xmlns="" xmlns:p14="http://schemas.microsoft.com/office/powerpoint/2010/main" val="10292092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8" name="Segnaposto piè di pagina 7"/>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hangingPunct="0">
              <a:defRPr>
                <a:latin typeface="Garamond" pitchFamily="18" charset="0"/>
              </a:defRPr>
            </a:lvl1pPr>
          </a:lstStyle>
          <a:p>
            <a:pPr>
              <a:defRPr/>
            </a:pPr>
            <a:fld id="{AFD3AF6D-6423-416B-A49F-8A15AD123987}" type="slidenum">
              <a:rPr lang="it-IT"/>
              <a:pPr>
                <a:defRPr/>
              </a:pPr>
              <a:t>‹N›</a:t>
            </a:fld>
            <a:endParaRPr lang="it-IT"/>
          </a:p>
        </p:txBody>
      </p:sp>
    </p:spTree>
    <p:extLst>
      <p:ext uri="{BB962C8B-B14F-4D97-AF65-F5344CB8AC3E}">
        <p14:creationId xmlns="" xmlns:p14="http://schemas.microsoft.com/office/powerpoint/2010/main" val="22026585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4" name="Segnaposto piè di pagina 3"/>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hangingPunct="0">
              <a:defRPr>
                <a:latin typeface="Garamond" pitchFamily="18" charset="0"/>
              </a:defRPr>
            </a:lvl1pPr>
          </a:lstStyle>
          <a:p>
            <a:pPr>
              <a:defRPr/>
            </a:pPr>
            <a:fld id="{D35F84FA-AB10-4283-B9AE-2B21F00D5A73}" type="slidenum">
              <a:rPr lang="it-IT"/>
              <a:pPr>
                <a:defRPr/>
              </a:pPr>
              <a:t>‹N›</a:t>
            </a:fld>
            <a:endParaRPr lang="it-IT"/>
          </a:p>
        </p:txBody>
      </p:sp>
    </p:spTree>
    <p:extLst>
      <p:ext uri="{BB962C8B-B14F-4D97-AF65-F5344CB8AC3E}">
        <p14:creationId xmlns="" xmlns:p14="http://schemas.microsoft.com/office/powerpoint/2010/main" val="24450366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3" name="Segnaposto piè di pagina 2"/>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hangingPunct="0">
              <a:defRPr>
                <a:latin typeface="Garamond" pitchFamily="18" charset="0"/>
              </a:defRPr>
            </a:lvl1pPr>
          </a:lstStyle>
          <a:p>
            <a:pPr>
              <a:defRPr/>
            </a:pPr>
            <a:fld id="{AA94A236-6141-4CF6-B7F2-D358A9F4183C}" type="slidenum">
              <a:rPr lang="it-IT"/>
              <a:pPr>
                <a:defRPr/>
              </a:pPr>
              <a:t>‹N›</a:t>
            </a:fld>
            <a:endParaRPr lang="it-IT"/>
          </a:p>
        </p:txBody>
      </p:sp>
    </p:spTree>
    <p:extLst>
      <p:ext uri="{BB962C8B-B14F-4D97-AF65-F5344CB8AC3E}">
        <p14:creationId xmlns="" xmlns:p14="http://schemas.microsoft.com/office/powerpoint/2010/main" val="40940004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Garamond" pitchFamily="18" charset="0"/>
              </a:defRPr>
            </a:lvl1pPr>
          </a:lstStyle>
          <a:p>
            <a:pPr>
              <a:defRPr/>
            </a:pPr>
            <a:fld id="{EF881AC8-B06E-44AD-89B1-CCF0387D4305}" type="slidenum">
              <a:rPr lang="it-IT"/>
              <a:pPr>
                <a:defRPr/>
              </a:pPr>
              <a:t>‹N›</a:t>
            </a:fld>
            <a:endParaRPr lang="it-IT"/>
          </a:p>
        </p:txBody>
      </p:sp>
    </p:spTree>
    <p:extLst>
      <p:ext uri="{BB962C8B-B14F-4D97-AF65-F5344CB8AC3E}">
        <p14:creationId xmlns="" xmlns:p14="http://schemas.microsoft.com/office/powerpoint/2010/main" val="30742129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Garamond" pitchFamily="18" charset="0"/>
              </a:defRPr>
            </a:lvl1pPr>
          </a:lstStyle>
          <a:p>
            <a:pPr>
              <a:defRPr/>
            </a:pPr>
            <a:fld id="{8A522825-64C8-4E8F-9327-954870C05D99}" type="slidenum">
              <a:rPr lang="it-IT"/>
              <a:pPr>
                <a:defRPr/>
              </a:pPr>
              <a:t>‹N›</a:t>
            </a:fld>
            <a:endParaRPr lang="it-IT"/>
          </a:p>
        </p:txBody>
      </p:sp>
    </p:spTree>
    <p:extLst>
      <p:ext uri="{BB962C8B-B14F-4D97-AF65-F5344CB8AC3E}">
        <p14:creationId xmlns="" xmlns:p14="http://schemas.microsoft.com/office/powerpoint/2010/main" val="1447061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Times New Roman" pitchFamily="18" charset="0"/>
              </a:defRPr>
            </a:lvl1pPr>
          </a:lstStyle>
          <a:p>
            <a:pPr>
              <a:defRPr/>
            </a:pPr>
            <a:fld id="{E7F22CD7-0BF7-42D9-A8D4-D27C1D3A2B85}" type="slidenum">
              <a:rPr lang="it-IT"/>
              <a:pPr>
                <a:defRPr/>
              </a:pPr>
              <a:t>‹N›</a:t>
            </a:fld>
            <a:endParaRPr lang="it-IT"/>
          </a:p>
        </p:txBody>
      </p:sp>
    </p:spTree>
    <p:extLst>
      <p:ext uri="{BB962C8B-B14F-4D97-AF65-F5344CB8AC3E}">
        <p14:creationId xmlns="" xmlns:p14="http://schemas.microsoft.com/office/powerpoint/2010/main" val="20395131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Garamond" pitchFamily="18" charset="0"/>
              </a:defRPr>
            </a:lvl1pPr>
          </a:lstStyle>
          <a:p>
            <a:pPr>
              <a:defRPr/>
            </a:pPr>
            <a:fld id="{1A3E3574-36D4-4C24-8147-C7BEB344C7D5}" type="slidenum">
              <a:rPr lang="it-IT"/>
              <a:pPr>
                <a:defRPr/>
              </a:pPr>
              <a:t>‹N›</a:t>
            </a:fld>
            <a:endParaRPr lang="it-IT"/>
          </a:p>
        </p:txBody>
      </p:sp>
    </p:spTree>
    <p:extLst>
      <p:ext uri="{BB962C8B-B14F-4D97-AF65-F5344CB8AC3E}">
        <p14:creationId xmlns="" xmlns:p14="http://schemas.microsoft.com/office/powerpoint/2010/main" val="21428176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Garamond" pitchFamily="18" charset="0"/>
              </a:defRPr>
            </a:lvl1pPr>
          </a:lstStyle>
          <a:p>
            <a:pPr>
              <a:defRPr/>
            </a:pPr>
            <a:fld id="{4AD67F78-D8E9-4339-A39D-DE937D1945C5}" type="slidenum">
              <a:rPr lang="it-IT"/>
              <a:pPr>
                <a:defRPr/>
              </a:pPr>
              <a:t>‹N›</a:t>
            </a:fld>
            <a:endParaRPr lang="it-IT"/>
          </a:p>
        </p:txBody>
      </p:sp>
    </p:spTree>
    <p:extLst>
      <p:ext uri="{BB962C8B-B14F-4D97-AF65-F5344CB8AC3E}">
        <p14:creationId xmlns="" xmlns:p14="http://schemas.microsoft.com/office/powerpoint/2010/main" val="3751286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lipArt 2"/>
          <p:cNvSpPr>
            <a:spLocks noGrp="1"/>
          </p:cNvSpPr>
          <p:nvPr>
            <p:ph type="clipArt" sz="half" idx="1"/>
          </p:nvPr>
        </p:nvSpPr>
        <p:spPr>
          <a:xfrm>
            <a:off x="457200" y="1600200"/>
            <a:ext cx="4038600" cy="4525963"/>
          </a:xfrm>
        </p:spPr>
        <p:txBody>
          <a:bodyPr/>
          <a:lstStyle/>
          <a:p>
            <a:pPr lvl="0"/>
            <a:endParaRPr lang="it-IT" noProof="0" smtClean="0"/>
          </a:p>
        </p:txBody>
      </p:sp>
      <p:sp>
        <p:nvSpPr>
          <p:cNvPr id="4" name="Segnaposto testo 3"/>
          <p:cNvSpPr>
            <a:spLocks noGrp="1"/>
          </p:cNvSpPr>
          <p:nvPr>
            <p:ph type="body"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Garamond" pitchFamily="18" charset="0"/>
              </a:defRPr>
            </a:lvl1pPr>
          </a:lstStyle>
          <a:p>
            <a:pPr>
              <a:defRPr/>
            </a:pPr>
            <a:fld id="{6DBC89A1-016E-40BB-8140-D6188B6F1D89}" type="slidenum">
              <a:rPr lang="it-IT"/>
              <a:pPr>
                <a:defRPr/>
              </a:pPr>
              <a:t>‹N›</a:t>
            </a:fld>
            <a:endParaRPr lang="it-IT"/>
          </a:p>
        </p:txBody>
      </p:sp>
    </p:spTree>
    <p:extLst>
      <p:ext uri="{BB962C8B-B14F-4D97-AF65-F5344CB8AC3E}">
        <p14:creationId xmlns="" xmlns:p14="http://schemas.microsoft.com/office/powerpoint/2010/main" val="39834397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Garamond" pitchFamily="18" charset="0"/>
              </a:defRPr>
            </a:lvl1pPr>
          </a:lstStyle>
          <a:p>
            <a:pPr>
              <a:defRPr/>
            </a:pPr>
            <a:fld id="{A9F95262-0009-4E9A-9AA1-4332DD1DA35B}" type="slidenum">
              <a:rPr lang="it-IT"/>
              <a:pPr>
                <a:defRPr/>
              </a:pPr>
              <a:t>‹N›</a:t>
            </a:fld>
            <a:endParaRPr lang="it-IT"/>
          </a:p>
        </p:txBody>
      </p:sp>
    </p:spTree>
    <p:extLst>
      <p:ext uri="{BB962C8B-B14F-4D97-AF65-F5344CB8AC3E}">
        <p14:creationId xmlns="" xmlns:p14="http://schemas.microsoft.com/office/powerpoint/2010/main" val="31238640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4" name="Segnaposto piè di pagina 3"/>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hangingPunct="0">
              <a:defRPr>
                <a:latin typeface="Garamond" pitchFamily="18" charset="0"/>
              </a:defRPr>
            </a:lvl1pPr>
          </a:lstStyle>
          <a:p>
            <a:pPr>
              <a:defRPr/>
            </a:pPr>
            <a:fld id="{3D2EAB67-5C9F-4152-9404-9851DB9ED40D}" type="slidenum">
              <a:rPr lang="it-IT"/>
              <a:pPr>
                <a:defRPr/>
              </a:pPr>
              <a:t>‹N›</a:t>
            </a:fld>
            <a:endParaRPr lang="it-IT"/>
          </a:p>
        </p:txBody>
      </p:sp>
    </p:spTree>
    <p:extLst>
      <p:ext uri="{BB962C8B-B14F-4D97-AF65-F5344CB8AC3E}">
        <p14:creationId xmlns="" xmlns:p14="http://schemas.microsoft.com/office/powerpoint/2010/main" val="18334127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8229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57200" y="3938588"/>
            <a:ext cx="8229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lgn="ctr" eaLnBrk="0" hangingPunct="0">
              <a:defRPr>
                <a:latin typeface="Garamond"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Garamond"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Garamond" pitchFamily="18" charset="0"/>
              </a:defRPr>
            </a:lvl1pPr>
          </a:lstStyle>
          <a:p>
            <a:pPr>
              <a:defRPr/>
            </a:pPr>
            <a:fld id="{AA48CFE1-1739-4B11-9344-A5F7E2396938}" type="slidenum">
              <a:rPr lang="it-IT"/>
              <a:pPr>
                <a:defRPr/>
              </a:pPr>
              <a:t>‹N›</a:t>
            </a:fld>
            <a:endParaRPr lang="it-IT"/>
          </a:p>
        </p:txBody>
      </p:sp>
    </p:spTree>
    <p:extLst>
      <p:ext uri="{BB962C8B-B14F-4D97-AF65-F5344CB8AC3E}">
        <p14:creationId xmlns="" xmlns:p14="http://schemas.microsoft.com/office/powerpoint/2010/main" val="13017269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14288"/>
            <a:ext cx="9155113" cy="6884988"/>
            <a:chOff x="0" y="-9"/>
            <a:chExt cx="5767" cy="4337"/>
          </a:xfrm>
        </p:grpSpPr>
        <p:sp>
          <p:nvSpPr>
            <p:cNvPr id="5" name="Freeform 3"/>
            <p:cNvSpPr>
              <a:spLocks/>
            </p:cNvSpPr>
            <p:nvPr/>
          </p:nvSpPr>
          <p:spPr bwMode="hidden">
            <a:xfrm>
              <a:off x="1632" y="-5"/>
              <a:ext cx="1737" cy="4333"/>
            </a:xfrm>
            <a:custGeom>
              <a:avLst/>
              <a:gdLst>
                <a:gd name="T0" fmla="*/ 494 w 1737"/>
                <a:gd name="T1" fmla="*/ 4575 h 4320"/>
                <a:gd name="T2" fmla="*/ 1737 w 1737"/>
                <a:gd name="T3" fmla="*/ 4587 h 4320"/>
                <a:gd name="T4" fmla="*/ 524 w 1737"/>
                <a:gd name="T5" fmla="*/ 0 h 4320"/>
                <a:gd name="T6" fmla="*/ 0 w 1737"/>
                <a:gd name="T7" fmla="*/ 7 h 4320"/>
                <a:gd name="T8" fmla="*/ 494 w 1737"/>
                <a:gd name="T9" fmla="*/ 4575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6" name="Freeform 4"/>
            <p:cNvSpPr>
              <a:spLocks/>
            </p:cNvSpPr>
            <p:nvPr/>
          </p:nvSpPr>
          <p:spPr bwMode="hidden">
            <a:xfrm>
              <a:off x="0" y="-7"/>
              <a:ext cx="1737" cy="4329"/>
            </a:xfrm>
            <a:custGeom>
              <a:avLst/>
              <a:gdLst>
                <a:gd name="T0" fmla="*/ 494 w 1737"/>
                <a:gd name="T1" fmla="*/ 4489 h 4320"/>
                <a:gd name="T2" fmla="*/ 1737 w 1737"/>
                <a:gd name="T3" fmla="*/ 4500 h 4320"/>
                <a:gd name="T4" fmla="*/ 524 w 1737"/>
                <a:gd name="T5" fmla="*/ 0 h 4320"/>
                <a:gd name="T6" fmla="*/ 0 w 1737"/>
                <a:gd name="T7" fmla="*/ 7 h 4320"/>
                <a:gd name="T8" fmla="*/ 494 w 1737"/>
                <a:gd name="T9" fmla="*/ 4489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7" name="Freeform 5"/>
            <p:cNvSpPr>
              <a:spLocks/>
            </p:cNvSpPr>
            <p:nvPr/>
          </p:nvSpPr>
          <p:spPr bwMode="hidden">
            <a:xfrm>
              <a:off x="3744" y="-4"/>
              <a:ext cx="1739" cy="4330"/>
            </a:xfrm>
            <a:custGeom>
              <a:avLst/>
              <a:gdLst>
                <a:gd name="T0" fmla="*/ 494 w 1739"/>
                <a:gd name="T1" fmla="*/ 2926 h 4420"/>
                <a:gd name="T2" fmla="*/ 1739 w 1739"/>
                <a:gd name="T3" fmla="*/ 2930 h 4420"/>
                <a:gd name="T4" fmla="*/ 524 w 1739"/>
                <a:gd name="T5" fmla="*/ 0 h 4420"/>
                <a:gd name="T6" fmla="*/ 0 w 1739"/>
                <a:gd name="T7" fmla="*/ 7 h 4420"/>
                <a:gd name="T8" fmla="*/ 494 w 1739"/>
                <a:gd name="T9" fmla="*/ 2926 h 4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8" name="Freeform 6"/>
            <p:cNvSpPr>
              <a:spLocks/>
            </p:cNvSpPr>
            <p:nvPr/>
          </p:nvSpPr>
          <p:spPr bwMode="hidden">
            <a:xfrm>
              <a:off x="1920" y="-9"/>
              <a:ext cx="2080" cy="4324"/>
            </a:xfrm>
            <a:custGeom>
              <a:avLst/>
              <a:gdLst>
                <a:gd name="T0" fmla="*/ 0 w 2080"/>
                <a:gd name="T1" fmla="*/ 7 h 4338"/>
                <a:gd name="T2" fmla="*/ 1870 w 2080"/>
                <a:gd name="T3" fmla="*/ 4066 h 4338"/>
                <a:gd name="T4" fmla="*/ 2080 w 2080"/>
                <a:gd name="T5" fmla="*/ 4066 h 4338"/>
                <a:gd name="T6" fmla="*/ 1033 w 2080"/>
                <a:gd name="T7" fmla="*/ 0 h 4338"/>
                <a:gd name="T8" fmla="*/ 0 w 2080"/>
                <a:gd name="T9" fmla="*/ 7 h 43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9" name="Freeform 7"/>
            <p:cNvSpPr>
              <a:spLocks/>
            </p:cNvSpPr>
            <p:nvPr/>
          </p:nvSpPr>
          <p:spPr bwMode="hidden">
            <a:xfrm>
              <a:off x="117" y="97"/>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10" name="Freeform 8"/>
            <p:cNvSpPr>
              <a:spLocks/>
            </p:cNvSpPr>
            <p:nvPr/>
          </p:nvSpPr>
          <p:spPr bwMode="hidden">
            <a:xfrm rot="2702961" flipH="1">
              <a:off x="810" y="766"/>
              <a:ext cx="2544" cy="1008"/>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11" name="Freeform 9"/>
            <p:cNvSpPr>
              <a:spLocks/>
            </p:cNvSpPr>
            <p:nvPr/>
          </p:nvSpPr>
          <p:spPr bwMode="hidden">
            <a:xfrm>
              <a:off x="83" y="49"/>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12" name="Freeform 10"/>
            <p:cNvSpPr>
              <a:spLocks/>
            </p:cNvSpPr>
            <p:nvPr/>
          </p:nvSpPr>
          <p:spPr bwMode="hidden">
            <a:xfrm rot="-2895842">
              <a:off x="-984" y="1041"/>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13" name="Freeform 11"/>
            <p:cNvSpPr>
              <a:spLocks/>
            </p:cNvSpPr>
            <p:nvPr/>
          </p:nvSpPr>
          <p:spPr bwMode="hidden">
            <a:xfrm rot="-2305141">
              <a:off x="1331" y="913"/>
              <a:ext cx="3594" cy="1735"/>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14" name="Freeform 12"/>
            <p:cNvSpPr>
              <a:spLocks/>
            </p:cNvSpPr>
            <p:nvPr/>
          </p:nvSpPr>
          <p:spPr bwMode="hidden">
            <a:xfrm rot="2084418" flipH="1">
              <a:off x="1859" y="865"/>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15" name="Freeform 13"/>
            <p:cNvSpPr>
              <a:spLocks/>
            </p:cNvSpPr>
            <p:nvPr/>
          </p:nvSpPr>
          <p:spPr bwMode="hidden">
            <a:xfrm>
              <a:off x="4250" y="-7"/>
              <a:ext cx="1089" cy="2285"/>
            </a:xfrm>
            <a:custGeom>
              <a:avLst/>
              <a:gdLst/>
              <a:ahLst/>
              <a:cxnLst>
                <a:cxn ang="0">
                  <a:pos x="0" y="2265"/>
                </a:cxn>
                <a:cxn ang="0">
                  <a:pos x="1030" y="0"/>
                </a:cxn>
                <a:cxn ang="0">
                  <a:pos x="1089" y="0"/>
                </a:cxn>
                <a:cxn ang="0">
                  <a:pos x="37" y="2285"/>
                </a:cxn>
                <a:cxn ang="0">
                  <a:pos x="0" y="2265"/>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16" name="Rectangle 14"/>
            <p:cNvSpPr>
              <a:spLocks noChangeArrowheads="1"/>
            </p:cNvSpPr>
            <p:nvPr/>
          </p:nvSpPr>
          <p:spPr bwMode="invGray">
            <a:xfrm>
              <a:off x="0" y="2441"/>
              <a:ext cx="5760" cy="432"/>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it-IT" sz="2400" smtClean="0">
                <a:solidFill>
                  <a:srgbClr val="FFFFFF"/>
                </a:solidFill>
                <a:latin typeface="Times New Roman" pitchFamily="18" charset="0"/>
              </a:endParaRPr>
            </a:p>
          </p:txBody>
        </p:sp>
        <p:sp>
          <p:nvSpPr>
            <p:cNvPr id="17" name="Freeform 15"/>
            <p:cNvSpPr>
              <a:spLocks/>
            </p:cNvSpPr>
            <p:nvPr/>
          </p:nvSpPr>
          <p:spPr bwMode="invGray">
            <a:xfrm>
              <a:off x="1632" y="2487"/>
              <a:ext cx="1737" cy="382"/>
            </a:xfrm>
            <a:custGeom>
              <a:avLst/>
              <a:gdLst>
                <a:gd name="T0" fmla="*/ 494 w 1737"/>
                <a:gd name="T1" fmla="*/ 0 h 4320"/>
                <a:gd name="T2" fmla="*/ 1737 w 1737"/>
                <a:gd name="T3" fmla="*/ 0 h 4320"/>
                <a:gd name="T4" fmla="*/ 524 w 1737"/>
                <a:gd name="T5" fmla="*/ 0 h 4320"/>
                <a:gd name="T6" fmla="*/ 0 w 1737"/>
                <a:gd name="T7" fmla="*/ 0 h 4320"/>
                <a:gd name="T8" fmla="*/ 494 w 1737"/>
                <a:gd name="T9" fmla="*/ 0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18" name="Freeform 16"/>
            <p:cNvSpPr>
              <a:spLocks/>
            </p:cNvSpPr>
            <p:nvPr/>
          </p:nvSpPr>
          <p:spPr bwMode="invGray">
            <a:xfrm>
              <a:off x="0" y="2487"/>
              <a:ext cx="1737" cy="381"/>
            </a:xfrm>
            <a:custGeom>
              <a:avLst/>
              <a:gdLst>
                <a:gd name="T0" fmla="*/ 494 w 1737"/>
                <a:gd name="T1" fmla="*/ 0 h 4320"/>
                <a:gd name="T2" fmla="*/ 1737 w 1737"/>
                <a:gd name="T3" fmla="*/ 0 h 4320"/>
                <a:gd name="T4" fmla="*/ 524 w 1737"/>
                <a:gd name="T5" fmla="*/ 0 h 4320"/>
                <a:gd name="T6" fmla="*/ 0 w 1737"/>
                <a:gd name="T7" fmla="*/ 0 h 4320"/>
                <a:gd name="T8" fmla="*/ 494 w 1737"/>
                <a:gd name="T9" fmla="*/ 0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19" name="Freeform 17"/>
            <p:cNvSpPr>
              <a:spLocks/>
            </p:cNvSpPr>
            <p:nvPr/>
          </p:nvSpPr>
          <p:spPr bwMode="invGray">
            <a:xfrm>
              <a:off x="3744" y="2487"/>
              <a:ext cx="1739" cy="382"/>
            </a:xfrm>
            <a:custGeom>
              <a:avLst/>
              <a:gdLst>
                <a:gd name="T0" fmla="*/ 494 w 1739"/>
                <a:gd name="T1" fmla="*/ 0 h 4420"/>
                <a:gd name="T2" fmla="*/ 1739 w 1739"/>
                <a:gd name="T3" fmla="*/ 0 h 4420"/>
                <a:gd name="T4" fmla="*/ 524 w 1739"/>
                <a:gd name="T5" fmla="*/ 0 h 4420"/>
                <a:gd name="T6" fmla="*/ 0 w 1739"/>
                <a:gd name="T7" fmla="*/ 0 h 4420"/>
                <a:gd name="T8" fmla="*/ 494 w 1739"/>
                <a:gd name="T9" fmla="*/ 0 h 4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20" name="Freeform 18"/>
            <p:cNvSpPr>
              <a:spLocks/>
            </p:cNvSpPr>
            <p:nvPr/>
          </p:nvSpPr>
          <p:spPr bwMode="invGray">
            <a:xfrm>
              <a:off x="1920" y="2487"/>
              <a:ext cx="2080" cy="381"/>
            </a:xfrm>
            <a:custGeom>
              <a:avLst/>
              <a:gdLst>
                <a:gd name="T0" fmla="*/ 0 w 2080"/>
                <a:gd name="T1" fmla="*/ 0 h 4338"/>
                <a:gd name="T2" fmla="*/ 1870 w 2080"/>
                <a:gd name="T3" fmla="*/ 0 h 4338"/>
                <a:gd name="T4" fmla="*/ 2080 w 2080"/>
                <a:gd name="T5" fmla="*/ 0 h 4338"/>
                <a:gd name="T6" fmla="*/ 1033 w 2080"/>
                <a:gd name="T7" fmla="*/ 0 h 4338"/>
                <a:gd name="T8" fmla="*/ 0 w 2080"/>
                <a:gd name="T9" fmla="*/ 0 h 43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21" name="Rectangle 19"/>
            <p:cNvSpPr>
              <a:spLocks noChangeArrowheads="1"/>
            </p:cNvSpPr>
            <p:nvPr/>
          </p:nvSpPr>
          <p:spPr bwMode="invGray">
            <a:xfrm>
              <a:off x="7" y="2456"/>
              <a:ext cx="5760" cy="432"/>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it-IT" sz="2400" smtClean="0">
                <a:solidFill>
                  <a:srgbClr val="FFFFFF"/>
                </a:solidFill>
                <a:latin typeface="Times New Roman" pitchFamily="18" charset="0"/>
              </a:endParaRPr>
            </a:p>
          </p:txBody>
        </p:sp>
        <p:sp>
          <p:nvSpPr>
            <p:cNvPr id="22" name="Freeform 20"/>
            <p:cNvSpPr>
              <a:spLocks/>
            </p:cNvSpPr>
            <p:nvPr/>
          </p:nvSpPr>
          <p:spPr bwMode="invGray">
            <a:xfrm>
              <a:off x="2583" y="2449"/>
              <a:ext cx="1036" cy="420"/>
            </a:xfrm>
            <a:custGeom>
              <a:avLst/>
              <a:gdLst/>
              <a:ahLst/>
              <a:cxnLst>
                <a:cxn ang="0">
                  <a:pos x="1027" y="0"/>
                </a:cxn>
                <a:cxn ang="0">
                  <a:pos x="0" y="417"/>
                </a:cxn>
                <a:cxn ang="0">
                  <a:pos x="24" y="420"/>
                </a:cxn>
                <a:cxn ang="0">
                  <a:pos x="1036" y="16"/>
                </a:cxn>
                <a:cxn ang="0">
                  <a:pos x="1027" y="0"/>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23" name="Freeform 21"/>
            <p:cNvSpPr>
              <a:spLocks/>
            </p:cNvSpPr>
            <p:nvPr/>
          </p:nvSpPr>
          <p:spPr bwMode="invGray">
            <a:xfrm rot="18897039" flipH="1">
              <a:off x="1486" y="2417"/>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24" name="Freeform 22"/>
            <p:cNvSpPr>
              <a:spLocks/>
            </p:cNvSpPr>
            <p:nvPr/>
          </p:nvSpPr>
          <p:spPr bwMode="invGray">
            <a:xfrm rot="18897039" flipH="1">
              <a:off x="766" y="2417"/>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25" name="Freeform 23"/>
            <p:cNvSpPr>
              <a:spLocks/>
            </p:cNvSpPr>
            <p:nvPr/>
          </p:nvSpPr>
          <p:spPr bwMode="invGray">
            <a:xfrm rot="18897039" flipH="1">
              <a:off x="31" y="2385"/>
              <a:ext cx="1034" cy="487"/>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26" name="Freeform 24"/>
            <p:cNvSpPr>
              <a:spLocks/>
            </p:cNvSpPr>
            <p:nvPr/>
          </p:nvSpPr>
          <p:spPr bwMode="invGray">
            <a:xfrm flipH="1" flipV="1">
              <a:off x="576" y="2441"/>
              <a:ext cx="3552"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27" name="Freeform 25"/>
            <p:cNvSpPr>
              <a:spLocks/>
            </p:cNvSpPr>
            <p:nvPr/>
          </p:nvSpPr>
          <p:spPr bwMode="invGray">
            <a:xfrm flipH="1" flipV="1">
              <a:off x="240" y="2441"/>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28" name="Freeform 26"/>
            <p:cNvSpPr>
              <a:spLocks/>
            </p:cNvSpPr>
            <p:nvPr/>
          </p:nvSpPr>
          <p:spPr bwMode="invGray">
            <a:xfrm flipH="1" flipV="1">
              <a:off x="3036" y="2489"/>
              <a:ext cx="1332" cy="383"/>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29" name="Freeform 27"/>
            <p:cNvSpPr>
              <a:spLocks/>
            </p:cNvSpPr>
            <p:nvPr/>
          </p:nvSpPr>
          <p:spPr bwMode="invGray">
            <a:xfrm flipH="1" flipV="1">
              <a:off x="3984" y="2441"/>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0" name="Freeform 28"/>
            <p:cNvSpPr>
              <a:spLocks/>
            </p:cNvSpPr>
            <p:nvPr/>
          </p:nvSpPr>
          <p:spPr bwMode="invGray">
            <a:xfrm flipH="1" flipV="1">
              <a:off x="3456" y="2441"/>
              <a:ext cx="2304"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 name="Rectangle 29"/>
            <p:cNvSpPr>
              <a:spLocks noChangeArrowheads="1"/>
            </p:cNvSpPr>
            <p:nvPr/>
          </p:nvSpPr>
          <p:spPr bwMode="invGray">
            <a:xfrm>
              <a:off x="0" y="2462"/>
              <a:ext cx="5760" cy="14"/>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2" name="Rectangle 30"/>
            <p:cNvSpPr>
              <a:spLocks noChangeArrowheads="1"/>
            </p:cNvSpPr>
            <p:nvPr/>
          </p:nvSpPr>
          <p:spPr bwMode="hidden">
            <a:xfrm>
              <a:off x="0" y="2880"/>
              <a:ext cx="5760" cy="57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it-IT" sz="2400" smtClean="0">
                <a:solidFill>
                  <a:srgbClr val="FFFFFF"/>
                </a:solidFill>
                <a:latin typeface="Times New Roman" pitchFamily="18" charset="0"/>
              </a:endParaRPr>
            </a:p>
          </p:txBody>
        </p:sp>
        <p:sp>
          <p:nvSpPr>
            <p:cNvPr id="33" name="Rectangle 31"/>
            <p:cNvSpPr>
              <a:spLocks noChangeArrowheads="1"/>
            </p:cNvSpPr>
            <p:nvPr/>
          </p:nvSpPr>
          <p:spPr bwMode="hidden">
            <a:xfrm>
              <a:off x="0" y="3408"/>
              <a:ext cx="5760" cy="9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it-IT" sz="2400" smtClean="0">
                <a:solidFill>
                  <a:srgbClr val="FFFFFF"/>
                </a:solidFill>
                <a:latin typeface="Times New Roman" pitchFamily="18" charset="0"/>
              </a:endParaRPr>
            </a:p>
          </p:txBody>
        </p:sp>
        <p:pic>
          <p:nvPicPr>
            <p:cNvPr id="34" name="Picture 32" descr="BTZBUL1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86" y="1650"/>
              <a:ext cx="204" cy="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2801" name="Rectangle 33"/>
          <p:cNvSpPr>
            <a:spLocks noGrp="1" noChangeArrowheads="1"/>
          </p:cNvSpPr>
          <p:nvPr>
            <p:ph type="ctrTitle"/>
          </p:nvPr>
        </p:nvSpPr>
        <p:spPr>
          <a:xfrm>
            <a:off x="1676400" y="1905000"/>
            <a:ext cx="7239000" cy="1905000"/>
          </a:xfrm>
        </p:spPr>
        <p:txBody>
          <a:bodyPr/>
          <a:lstStyle>
            <a:lvl1pPr algn="l">
              <a:defRPr/>
            </a:lvl1pPr>
          </a:lstStyle>
          <a:p>
            <a:r>
              <a:rPr lang="it-IT"/>
              <a:t>Fare clic per modificare lo stile del titolo dello schema</a:t>
            </a:r>
          </a:p>
        </p:txBody>
      </p:sp>
      <p:sp>
        <p:nvSpPr>
          <p:cNvPr id="32802" name="Rectangle 34"/>
          <p:cNvSpPr>
            <a:spLocks noGrp="1" noChangeArrowheads="1"/>
          </p:cNvSpPr>
          <p:nvPr>
            <p:ph type="subTitle" idx="1"/>
          </p:nvPr>
        </p:nvSpPr>
        <p:spPr>
          <a:xfrm>
            <a:off x="1676400" y="4572000"/>
            <a:ext cx="6400800" cy="1679575"/>
          </a:xfrm>
        </p:spPr>
        <p:txBody>
          <a:bodyPr anchor="ctr"/>
          <a:lstStyle>
            <a:lvl1pPr marL="0" indent="0" algn="ctr">
              <a:buFontTx/>
              <a:buNone/>
              <a:defRPr/>
            </a:lvl1pPr>
          </a:lstStyle>
          <a:p>
            <a:r>
              <a:rPr lang="it-IT"/>
              <a:t>Fare clic per modificare lo stile del sottotitolo dello schema</a:t>
            </a:r>
          </a:p>
        </p:txBody>
      </p:sp>
      <p:sp>
        <p:nvSpPr>
          <p:cNvPr id="35" name="Rectangle 35"/>
          <p:cNvSpPr>
            <a:spLocks noGrp="1" noChangeArrowheads="1"/>
          </p:cNvSpPr>
          <p:nvPr>
            <p:ph type="dt" sz="half" idx="10"/>
          </p:nvPr>
        </p:nvSpPr>
        <p:spPr>
          <a:xfrm>
            <a:off x="685800" y="6324600"/>
            <a:ext cx="1905000" cy="457200"/>
          </a:xfrm>
        </p:spPr>
        <p:txBody>
          <a:bodyPr/>
          <a:lstStyle>
            <a:lvl1pPr algn="ctr" eaLnBrk="0" hangingPunct="0">
              <a:defRPr/>
            </a:lvl1pPr>
          </a:lstStyle>
          <a:p>
            <a:pPr>
              <a:defRPr/>
            </a:pPr>
            <a:endParaRPr lang="it-IT"/>
          </a:p>
        </p:txBody>
      </p:sp>
      <p:sp>
        <p:nvSpPr>
          <p:cNvPr id="36" name="Rectangle 36"/>
          <p:cNvSpPr>
            <a:spLocks noGrp="1" noChangeArrowheads="1"/>
          </p:cNvSpPr>
          <p:nvPr>
            <p:ph type="ftr" sz="quarter" idx="11"/>
          </p:nvPr>
        </p:nvSpPr>
        <p:spPr>
          <a:xfrm>
            <a:off x="3124200" y="6324600"/>
            <a:ext cx="2895600" cy="457200"/>
          </a:xfrm>
        </p:spPr>
        <p:txBody>
          <a:bodyPr/>
          <a:lstStyle>
            <a:lvl1pPr eaLnBrk="0" hangingPunct="0">
              <a:defRPr/>
            </a:lvl1pPr>
          </a:lstStyle>
          <a:p>
            <a:pPr>
              <a:defRPr/>
            </a:pPr>
            <a:endParaRPr lang="it-IT"/>
          </a:p>
        </p:txBody>
      </p:sp>
      <p:sp>
        <p:nvSpPr>
          <p:cNvPr id="37" name="Rectangle 37"/>
          <p:cNvSpPr>
            <a:spLocks noGrp="1" noChangeArrowheads="1"/>
          </p:cNvSpPr>
          <p:nvPr>
            <p:ph type="sldNum" sz="quarter" idx="12"/>
          </p:nvPr>
        </p:nvSpPr>
        <p:spPr>
          <a:xfrm>
            <a:off x="6553200" y="6324600"/>
            <a:ext cx="1905000" cy="457200"/>
          </a:xfrm>
        </p:spPr>
        <p:txBody>
          <a:bodyPr/>
          <a:lstStyle>
            <a:lvl1pPr eaLnBrk="0" hangingPunct="0">
              <a:defRPr/>
            </a:lvl1pPr>
          </a:lstStyle>
          <a:p>
            <a:pPr>
              <a:defRPr/>
            </a:pPr>
            <a:fld id="{FC18744E-8BF7-4C3D-96D4-8386BFEC6311}" type="slidenum">
              <a:rPr lang="it-IT"/>
              <a:pPr>
                <a:defRPr/>
              </a:pPr>
              <a:t>‹N›</a:t>
            </a:fld>
            <a:endParaRPr lang="it-IT"/>
          </a:p>
        </p:txBody>
      </p:sp>
    </p:spTree>
    <p:extLst>
      <p:ext uri="{BB962C8B-B14F-4D97-AF65-F5344CB8AC3E}">
        <p14:creationId xmlns="" xmlns:p14="http://schemas.microsoft.com/office/powerpoint/2010/main" val="37343539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2"/>
          <p:cNvSpPr>
            <a:spLocks noGrp="1" noChangeArrowheads="1"/>
          </p:cNvSpPr>
          <p:nvPr>
            <p:ph type="dt" sz="half" idx="10"/>
          </p:nvPr>
        </p:nvSpPr>
        <p:spPr/>
        <p:txBody>
          <a:bodyPr/>
          <a:lstStyle>
            <a:lvl1pPr algn="ctr" eaLnBrk="0" hangingPunct="0">
              <a:defRPr/>
            </a:lvl1pPr>
          </a:lstStyle>
          <a:p>
            <a:pPr>
              <a:defRPr/>
            </a:pPr>
            <a:endParaRPr lang="it-IT"/>
          </a:p>
        </p:txBody>
      </p:sp>
      <p:sp>
        <p:nvSpPr>
          <p:cNvPr id="5" name="Rectangle 33"/>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34"/>
          <p:cNvSpPr>
            <a:spLocks noGrp="1" noChangeArrowheads="1"/>
          </p:cNvSpPr>
          <p:nvPr>
            <p:ph type="sldNum" sz="quarter" idx="12"/>
          </p:nvPr>
        </p:nvSpPr>
        <p:spPr/>
        <p:txBody>
          <a:bodyPr/>
          <a:lstStyle>
            <a:lvl1pPr eaLnBrk="0" hangingPunct="0">
              <a:defRPr/>
            </a:lvl1pPr>
          </a:lstStyle>
          <a:p>
            <a:pPr>
              <a:defRPr/>
            </a:pPr>
            <a:fld id="{CEDFF99E-BF31-4B1B-B98D-D1591DB469AD}" type="slidenum">
              <a:rPr lang="it-IT"/>
              <a:pPr>
                <a:defRPr/>
              </a:pPr>
              <a:t>‹N›</a:t>
            </a:fld>
            <a:endParaRPr lang="it-IT"/>
          </a:p>
        </p:txBody>
      </p:sp>
    </p:spTree>
    <p:extLst>
      <p:ext uri="{BB962C8B-B14F-4D97-AF65-F5344CB8AC3E}">
        <p14:creationId xmlns="" xmlns:p14="http://schemas.microsoft.com/office/powerpoint/2010/main" val="4981190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32"/>
          <p:cNvSpPr>
            <a:spLocks noGrp="1" noChangeArrowheads="1"/>
          </p:cNvSpPr>
          <p:nvPr>
            <p:ph type="dt" sz="half" idx="10"/>
          </p:nvPr>
        </p:nvSpPr>
        <p:spPr/>
        <p:txBody>
          <a:bodyPr/>
          <a:lstStyle>
            <a:lvl1pPr algn="ctr" eaLnBrk="0" hangingPunct="0">
              <a:defRPr/>
            </a:lvl1pPr>
          </a:lstStyle>
          <a:p>
            <a:pPr>
              <a:defRPr/>
            </a:pPr>
            <a:endParaRPr lang="it-IT"/>
          </a:p>
        </p:txBody>
      </p:sp>
      <p:sp>
        <p:nvSpPr>
          <p:cNvPr id="5" name="Rectangle 33"/>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34"/>
          <p:cNvSpPr>
            <a:spLocks noGrp="1" noChangeArrowheads="1"/>
          </p:cNvSpPr>
          <p:nvPr>
            <p:ph type="sldNum" sz="quarter" idx="12"/>
          </p:nvPr>
        </p:nvSpPr>
        <p:spPr/>
        <p:txBody>
          <a:bodyPr/>
          <a:lstStyle>
            <a:lvl1pPr eaLnBrk="0" hangingPunct="0">
              <a:defRPr/>
            </a:lvl1pPr>
          </a:lstStyle>
          <a:p>
            <a:pPr>
              <a:defRPr/>
            </a:pPr>
            <a:fld id="{CB569DFC-8A5A-48B4-8D3F-CE7361076FE6}" type="slidenum">
              <a:rPr lang="it-IT"/>
              <a:pPr>
                <a:defRPr/>
              </a:pPr>
              <a:t>‹N›</a:t>
            </a:fld>
            <a:endParaRPr lang="it-IT"/>
          </a:p>
        </p:txBody>
      </p:sp>
    </p:spTree>
    <p:extLst>
      <p:ext uri="{BB962C8B-B14F-4D97-AF65-F5344CB8AC3E}">
        <p14:creationId xmlns="" xmlns:p14="http://schemas.microsoft.com/office/powerpoint/2010/main" val="32950004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2"/>
          <p:cNvSpPr>
            <a:spLocks noGrp="1" noChangeArrowheads="1"/>
          </p:cNvSpPr>
          <p:nvPr>
            <p:ph type="dt" sz="half" idx="10"/>
          </p:nvPr>
        </p:nvSpPr>
        <p:spPr/>
        <p:txBody>
          <a:bodyPr/>
          <a:lstStyle>
            <a:lvl1pPr algn="ctr" eaLnBrk="0" hangingPunct="0">
              <a:defRPr/>
            </a:lvl1pPr>
          </a:lstStyle>
          <a:p>
            <a:pPr>
              <a:defRPr/>
            </a:pPr>
            <a:endParaRPr lang="it-IT"/>
          </a:p>
        </p:txBody>
      </p:sp>
      <p:sp>
        <p:nvSpPr>
          <p:cNvPr id="6" name="Rectangle 33"/>
          <p:cNvSpPr>
            <a:spLocks noGrp="1" noChangeArrowheads="1"/>
          </p:cNvSpPr>
          <p:nvPr>
            <p:ph type="ftr" sz="quarter" idx="11"/>
          </p:nvPr>
        </p:nvSpPr>
        <p:spPr/>
        <p:txBody>
          <a:bodyPr/>
          <a:lstStyle>
            <a:lvl1pPr eaLnBrk="0" hangingPunct="0">
              <a:defRPr/>
            </a:lvl1pPr>
          </a:lstStyle>
          <a:p>
            <a:pPr>
              <a:defRPr/>
            </a:pPr>
            <a:endParaRPr lang="it-IT"/>
          </a:p>
        </p:txBody>
      </p:sp>
      <p:sp>
        <p:nvSpPr>
          <p:cNvPr id="7" name="Rectangle 34"/>
          <p:cNvSpPr>
            <a:spLocks noGrp="1" noChangeArrowheads="1"/>
          </p:cNvSpPr>
          <p:nvPr>
            <p:ph type="sldNum" sz="quarter" idx="12"/>
          </p:nvPr>
        </p:nvSpPr>
        <p:spPr/>
        <p:txBody>
          <a:bodyPr/>
          <a:lstStyle>
            <a:lvl1pPr eaLnBrk="0" hangingPunct="0">
              <a:defRPr/>
            </a:lvl1pPr>
          </a:lstStyle>
          <a:p>
            <a:pPr>
              <a:defRPr/>
            </a:pPr>
            <a:fld id="{C60F6AD7-4FC4-482F-A0E9-A23365F8CBD2}" type="slidenum">
              <a:rPr lang="it-IT"/>
              <a:pPr>
                <a:defRPr/>
              </a:pPr>
              <a:t>‹N›</a:t>
            </a:fld>
            <a:endParaRPr lang="it-IT"/>
          </a:p>
        </p:txBody>
      </p:sp>
    </p:spTree>
    <p:extLst>
      <p:ext uri="{BB962C8B-B14F-4D97-AF65-F5344CB8AC3E}">
        <p14:creationId xmlns="" xmlns:p14="http://schemas.microsoft.com/office/powerpoint/2010/main" val="1875605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8" name="Segnaposto piè di pagina 7"/>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hangingPunct="0">
              <a:defRPr>
                <a:latin typeface="Times New Roman" pitchFamily="18" charset="0"/>
              </a:defRPr>
            </a:lvl1pPr>
          </a:lstStyle>
          <a:p>
            <a:pPr>
              <a:defRPr/>
            </a:pPr>
            <a:fld id="{F767D41E-040D-491C-926A-EB77136BB6CA}" type="slidenum">
              <a:rPr lang="it-IT"/>
              <a:pPr>
                <a:defRPr/>
              </a:pPr>
              <a:t>‹N›</a:t>
            </a:fld>
            <a:endParaRPr lang="it-IT"/>
          </a:p>
        </p:txBody>
      </p:sp>
    </p:spTree>
    <p:extLst>
      <p:ext uri="{BB962C8B-B14F-4D97-AF65-F5344CB8AC3E}">
        <p14:creationId xmlns="" xmlns:p14="http://schemas.microsoft.com/office/powerpoint/2010/main" val="21420495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2"/>
          <p:cNvSpPr>
            <a:spLocks noGrp="1" noChangeArrowheads="1"/>
          </p:cNvSpPr>
          <p:nvPr>
            <p:ph type="dt" sz="half" idx="10"/>
          </p:nvPr>
        </p:nvSpPr>
        <p:spPr/>
        <p:txBody>
          <a:bodyPr/>
          <a:lstStyle>
            <a:lvl1pPr algn="ctr" eaLnBrk="0" hangingPunct="0">
              <a:defRPr/>
            </a:lvl1pPr>
          </a:lstStyle>
          <a:p>
            <a:pPr>
              <a:defRPr/>
            </a:pPr>
            <a:endParaRPr lang="it-IT"/>
          </a:p>
        </p:txBody>
      </p:sp>
      <p:sp>
        <p:nvSpPr>
          <p:cNvPr id="8" name="Rectangle 33"/>
          <p:cNvSpPr>
            <a:spLocks noGrp="1" noChangeArrowheads="1"/>
          </p:cNvSpPr>
          <p:nvPr>
            <p:ph type="ftr" sz="quarter" idx="11"/>
          </p:nvPr>
        </p:nvSpPr>
        <p:spPr/>
        <p:txBody>
          <a:bodyPr/>
          <a:lstStyle>
            <a:lvl1pPr eaLnBrk="0" hangingPunct="0">
              <a:defRPr/>
            </a:lvl1pPr>
          </a:lstStyle>
          <a:p>
            <a:pPr>
              <a:defRPr/>
            </a:pPr>
            <a:endParaRPr lang="it-IT"/>
          </a:p>
        </p:txBody>
      </p:sp>
      <p:sp>
        <p:nvSpPr>
          <p:cNvPr id="9" name="Rectangle 34"/>
          <p:cNvSpPr>
            <a:spLocks noGrp="1" noChangeArrowheads="1"/>
          </p:cNvSpPr>
          <p:nvPr>
            <p:ph type="sldNum" sz="quarter" idx="12"/>
          </p:nvPr>
        </p:nvSpPr>
        <p:spPr/>
        <p:txBody>
          <a:bodyPr/>
          <a:lstStyle>
            <a:lvl1pPr eaLnBrk="0" hangingPunct="0">
              <a:defRPr/>
            </a:lvl1pPr>
          </a:lstStyle>
          <a:p>
            <a:pPr>
              <a:defRPr/>
            </a:pPr>
            <a:fld id="{58BAB946-DA30-4A0E-84E5-6B24564D057E}" type="slidenum">
              <a:rPr lang="it-IT"/>
              <a:pPr>
                <a:defRPr/>
              </a:pPr>
              <a:t>‹N›</a:t>
            </a:fld>
            <a:endParaRPr lang="it-IT"/>
          </a:p>
        </p:txBody>
      </p:sp>
    </p:spTree>
    <p:extLst>
      <p:ext uri="{BB962C8B-B14F-4D97-AF65-F5344CB8AC3E}">
        <p14:creationId xmlns="" xmlns:p14="http://schemas.microsoft.com/office/powerpoint/2010/main" val="16843363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32"/>
          <p:cNvSpPr>
            <a:spLocks noGrp="1" noChangeArrowheads="1"/>
          </p:cNvSpPr>
          <p:nvPr>
            <p:ph type="dt" sz="half" idx="10"/>
          </p:nvPr>
        </p:nvSpPr>
        <p:spPr/>
        <p:txBody>
          <a:bodyPr/>
          <a:lstStyle>
            <a:lvl1pPr algn="ctr" eaLnBrk="0" hangingPunct="0">
              <a:defRPr/>
            </a:lvl1pPr>
          </a:lstStyle>
          <a:p>
            <a:pPr>
              <a:defRPr/>
            </a:pPr>
            <a:endParaRPr lang="it-IT"/>
          </a:p>
        </p:txBody>
      </p:sp>
      <p:sp>
        <p:nvSpPr>
          <p:cNvPr id="4" name="Rectangle 33"/>
          <p:cNvSpPr>
            <a:spLocks noGrp="1" noChangeArrowheads="1"/>
          </p:cNvSpPr>
          <p:nvPr>
            <p:ph type="ftr" sz="quarter" idx="11"/>
          </p:nvPr>
        </p:nvSpPr>
        <p:spPr/>
        <p:txBody>
          <a:bodyPr/>
          <a:lstStyle>
            <a:lvl1pPr eaLnBrk="0" hangingPunct="0">
              <a:defRPr/>
            </a:lvl1pPr>
          </a:lstStyle>
          <a:p>
            <a:pPr>
              <a:defRPr/>
            </a:pPr>
            <a:endParaRPr lang="it-IT"/>
          </a:p>
        </p:txBody>
      </p:sp>
      <p:sp>
        <p:nvSpPr>
          <p:cNvPr id="5" name="Rectangle 34"/>
          <p:cNvSpPr>
            <a:spLocks noGrp="1" noChangeArrowheads="1"/>
          </p:cNvSpPr>
          <p:nvPr>
            <p:ph type="sldNum" sz="quarter" idx="12"/>
          </p:nvPr>
        </p:nvSpPr>
        <p:spPr/>
        <p:txBody>
          <a:bodyPr/>
          <a:lstStyle>
            <a:lvl1pPr eaLnBrk="0" hangingPunct="0">
              <a:defRPr/>
            </a:lvl1pPr>
          </a:lstStyle>
          <a:p>
            <a:pPr>
              <a:defRPr/>
            </a:pPr>
            <a:fld id="{7955F5CD-465B-42E9-8A96-6A190389E75F}" type="slidenum">
              <a:rPr lang="it-IT"/>
              <a:pPr>
                <a:defRPr/>
              </a:pPr>
              <a:t>‹N›</a:t>
            </a:fld>
            <a:endParaRPr lang="it-IT"/>
          </a:p>
        </p:txBody>
      </p:sp>
    </p:spTree>
    <p:extLst>
      <p:ext uri="{BB962C8B-B14F-4D97-AF65-F5344CB8AC3E}">
        <p14:creationId xmlns="" xmlns:p14="http://schemas.microsoft.com/office/powerpoint/2010/main" val="21202720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2"/>
          <p:cNvSpPr>
            <a:spLocks noGrp="1" noChangeArrowheads="1"/>
          </p:cNvSpPr>
          <p:nvPr>
            <p:ph type="dt" sz="half" idx="10"/>
          </p:nvPr>
        </p:nvSpPr>
        <p:spPr/>
        <p:txBody>
          <a:bodyPr/>
          <a:lstStyle>
            <a:lvl1pPr algn="ctr" eaLnBrk="0" hangingPunct="0">
              <a:defRPr/>
            </a:lvl1pPr>
          </a:lstStyle>
          <a:p>
            <a:pPr>
              <a:defRPr/>
            </a:pPr>
            <a:endParaRPr lang="it-IT"/>
          </a:p>
        </p:txBody>
      </p:sp>
      <p:sp>
        <p:nvSpPr>
          <p:cNvPr id="3" name="Rectangle 33"/>
          <p:cNvSpPr>
            <a:spLocks noGrp="1" noChangeArrowheads="1"/>
          </p:cNvSpPr>
          <p:nvPr>
            <p:ph type="ftr" sz="quarter" idx="11"/>
          </p:nvPr>
        </p:nvSpPr>
        <p:spPr/>
        <p:txBody>
          <a:bodyPr/>
          <a:lstStyle>
            <a:lvl1pPr eaLnBrk="0" hangingPunct="0">
              <a:defRPr/>
            </a:lvl1pPr>
          </a:lstStyle>
          <a:p>
            <a:pPr>
              <a:defRPr/>
            </a:pPr>
            <a:endParaRPr lang="it-IT"/>
          </a:p>
        </p:txBody>
      </p:sp>
      <p:sp>
        <p:nvSpPr>
          <p:cNvPr id="4" name="Rectangle 34"/>
          <p:cNvSpPr>
            <a:spLocks noGrp="1" noChangeArrowheads="1"/>
          </p:cNvSpPr>
          <p:nvPr>
            <p:ph type="sldNum" sz="quarter" idx="12"/>
          </p:nvPr>
        </p:nvSpPr>
        <p:spPr/>
        <p:txBody>
          <a:bodyPr/>
          <a:lstStyle>
            <a:lvl1pPr eaLnBrk="0" hangingPunct="0">
              <a:defRPr/>
            </a:lvl1pPr>
          </a:lstStyle>
          <a:p>
            <a:pPr>
              <a:defRPr/>
            </a:pPr>
            <a:fld id="{6DC35DE8-9251-490E-AC5E-3780FD3965D8}" type="slidenum">
              <a:rPr lang="it-IT"/>
              <a:pPr>
                <a:defRPr/>
              </a:pPr>
              <a:t>‹N›</a:t>
            </a:fld>
            <a:endParaRPr lang="it-IT"/>
          </a:p>
        </p:txBody>
      </p:sp>
    </p:spTree>
    <p:extLst>
      <p:ext uri="{BB962C8B-B14F-4D97-AF65-F5344CB8AC3E}">
        <p14:creationId xmlns="" xmlns:p14="http://schemas.microsoft.com/office/powerpoint/2010/main" val="17136340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2"/>
          <p:cNvSpPr>
            <a:spLocks noGrp="1" noChangeArrowheads="1"/>
          </p:cNvSpPr>
          <p:nvPr>
            <p:ph type="dt" sz="half" idx="10"/>
          </p:nvPr>
        </p:nvSpPr>
        <p:spPr/>
        <p:txBody>
          <a:bodyPr/>
          <a:lstStyle>
            <a:lvl1pPr algn="ctr" eaLnBrk="0" hangingPunct="0">
              <a:defRPr/>
            </a:lvl1pPr>
          </a:lstStyle>
          <a:p>
            <a:pPr>
              <a:defRPr/>
            </a:pPr>
            <a:endParaRPr lang="it-IT"/>
          </a:p>
        </p:txBody>
      </p:sp>
      <p:sp>
        <p:nvSpPr>
          <p:cNvPr id="6" name="Rectangle 33"/>
          <p:cNvSpPr>
            <a:spLocks noGrp="1" noChangeArrowheads="1"/>
          </p:cNvSpPr>
          <p:nvPr>
            <p:ph type="ftr" sz="quarter" idx="11"/>
          </p:nvPr>
        </p:nvSpPr>
        <p:spPr/>
        <p:txBody>
          <a:bodyPr/>
          <a:lstStyle>
            <a:lvl1pPr eaLnBrk="0" hangingPunct="0">
              <a:defRPr/>
            </a:lvl1pPr>
          </a:lstStyle>
          <a:p>
            <a:pPr>
              <a:defRPr/>
            </a:pPr>
            <a:endParaRPr lang="it-IT"/>
          </a:p>
        </p:txBody>
      </p:sp>
      <p:sp>
        <p:nvSpPr>
          <p:cNvPr id="7" name="Rectangle 34"/>
          <p:cNvSpPr>
            <a:spLocks noGrp="1" noChangeArrowheads="1"/>
          </p:cNvSpPr>
          <p:nvPr>
            <p:ph type="sldNum" sz="quarter" idx="12"/>
          </p:nvPr>
        </p:nvSpPr>
        <p:spPr/>
        <p:txBody>
          <a:bodyPr/>
          <a:lstStyle>
            <a:lvl1pPr eaLnBrk="0" hangingPunct="0">
              <a:defRPr/>
            </a:lvl1pPr>
          </a:lstStyle>
          <a:p>
            <a:pPr>
              <a:defRPr/>
            </a:pPr>
            <a:fld id="{515C702E-4FCB-405A-B96C-E2D6AFAE3C46}" type="slidenum">
              <a:rPr lang="it-IT"/>
              <a:pPr>
                <a:defRPr/>
              </a:pPr>
              <a:t>‹N›</a:t>
            </a:fld>
            <a:endParaRPr lang="it-IT"/>
          </a:p>
        </p:txBody>
      </p:sp>
    </p:spTree>
    <p:extLst>
      <p:ext uri="{BB962C8B-B14F-4D97-AF65-F5344CB8AC3E}">
        <p14:creationId xmlns="" xmlns:p14="http://schemas.microsoft.com/office/powerpoint/2010/main" val="27545523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2"/>
          <p:cNvSpPr>
            <a:spLocks noGrp="1" noChangeArrowheads="1"/>
          </p:cNvSpPr>
          <p:nvPr>
            <p:ph type="dt" sz="half" idx="10"/>
          </p:nvPr>
        </p:nvSpPr>
        <p:spPr/>
        <p:txBody>
          <a:bodyPr/>
          <a:lstStyle>
            <a:lvl1pPr algn="ctr" eaLnBrk="0" hangingPunct="0">
              <a:defRPr/>
            </a:lvl1pPr>
          </a:lstStyle>
          <a:p>
            <a:pPr>
              <a:defRPr/>
            </a:pPr>
            <a:endParaRPr lang="it-IT"/>
          </a:p>
        </p:txBody>
      </p:sp>
      <p:sp>
        <p:nvSpPr>
          <p:cNvPr id="6" name="Rectangle 33"/>
          <p:cNvSpPr>
            <a:spLocks noGrp="1" noChangeArrowheads="1"/>
          </p:cNvSpPr>
          <p:nvPr>
            <p:ph type="ftr" sz="quarter" idx="11"/>
          </p:nvPr>
        </p:nvSpPr>
        <p:spPr/>
        <p:txBody>
          <a:bodyPr/>
          <a:lstStyle>
            <a:lvl1pPr eaLnBrk="0" hangingPunct="0">
              <a:defRPr/>
            </a:lvl1pPr>
          </a:lstStyle>
          <a:p>
            <a:pPr>
              <a:defRPr/>
            </a:pPr>
            <a:endParaRPr lang="it-IT"/>
          </a:p>
        </p:txBody>
      </p:sp>
      <p:sp>
        <p:nvSpPr>
          <p:cNvPr id="7" name="Rectangle 34"/>
          <p:cNvSpPr>
            <a:spLocks noGrp="1" noChangeArrowheads="1"/>
          </p:cNvSpPr>
          <p:nvPr>
            <p:ph type="sldNum" sz="quarter" idx="12"/>
          </p:nvPr>
        </p:nvSpPr>
        <p:spPr/>
        <p:txBody>
          <a:bodyPr/>
          <a:lstStyle>
            <a:lvl1pPr eaLnBrk="0" hangingPunct="0">
              <a:defRPr/>
            </a:lvl1pPr>
          </a:lstStyle>
          <a:p>
            <a:pPr>
              <a:defRPr/>
            </a:pPr>
            <a:fld id="{7D33C0D5-ABB6-4BC3-9ABC-0B6E645C0F3F}" type="slidenum">
              <a:rPr lang="it-IT"/>
              <a:pPr>
                <a:defRPr/>
              </a:pPr>
              <a:t>‹N›</a:t>
            </a:fld>
            <a:endParaRPr lang="it-IT"/>
          </a:p>
        </p:txBody>
      </p:sp>
    </p:spTree>
    <p:extLst>
      <p:ext uri="{BB962C8B-B14F-4D97-AF65-F5344CB8AC3E}">
        <p14:creationId xmlns="" xmlns:p14="http://schemas.microsoft.com/office/powerpoint/2010/main" val="34521860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2"/>
          <p:cNvSpPr>
            <a:spLocks noGrp="1" noChangeArrowheads="1"/>
          </p:cNvSpPr>
          <p:nvPr>
            <p:ph type="dt" sz="half" idx="10"/>
          </p:nvPr>
        </p:nvSpPr>
        <p:spPr/>
        <p:txBody>
          <a:bodyPr/>
          <a:lstStyle>
            <a:lvl1pPr algn="ctr" eaLnBrk="0" hangingPunct="0">
              <a:defRPr/>
            </a:lvl1pPr>
          </a:lstStyle>
          <a:p>
            <a:pPr>
              <a:defRPr/>
            </a:pPr>
            <a:endParaRPr lang="it-IT"/>
          </a:p>
        </p:txBody>
      </p:sp>
      <p:sp>
        <p:nvSpPr>
          <p:cNvPr id="5" name="Rectangle 33"/>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34"/>
          <p:cNvSpPr>
            <a:spLocks noGrp="1" noChangeArrowheads="1"/>
          </p:cNvSpPr>
          <p:nvPr>
            <p:ph type="sldNum" sz="quarter" idx="12"/>
          </p:nvPr>
        </p:nvSpPr>
        <p:spPr/>
        <p:txBody>
          <a:bodyPr/>
          <a:lstStyle>
            <a:lvl1pPr eaLnBrk="0" hangingPunct="0">
              <a:defRPr/>
            </a:lvl1pPr>
          </a:lstStyle>
          <a:p>
            <a:pPr>
              <a:defRPr/>
            </a:pPr>
            <a:fld id="{35791FAF-FCFF-4E42-85B6-B9C0DCAD455E}" type="slidenum">
              <a:rPr lang="it-IT"/>
              <a:pPr>
                <a:defRPr/>
              </a:pPr>
              <a:t>‹N›</a:t>
            </a:fld>
            <a:endParaRPr lang="it-IT"/>
          </a:p>
        </p:txBody>
      </p:sp>
    </p:spTree>
    <p:extLst>
      <p:ext uri="{BB962C8B-B14F-4D97-AF65-F5344CB8AC3E}">
        <p14:creationId xmlns="" xmlns:p14="http://schemas.microsoft.com/office/powerpoint/2010/main" val="26568631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465138"/>
            <a:ext cx="1943100" cy="563086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465138"/>
            <a:ext cx="5676900" cy="56308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2"/>
          <p:cNvSpPr>
            <a:spLocks noGrp="1" noChangeArrowheads="1"/>
          </p:cNvSpPr>
          <p:nvPr>
            <p:ph type="dt" sz="half" idx="10"/>
          </p:nvPr>
        </p:nvSpPr>
        <p:spPr/>
        <p:txBody>
          <a:bodyPr/>
          <a:lstStyle>
            <a:lvl1pPr algn="ctr" eaLnBrk="0" hangingPunct="0">
              <a:defRPr/>
            </a:lvl1pPr>
          </a:lstStyle>
          <a:p>
            <a:pPr>
              <a:defRPr/>
            </a:pPr>
            <a:endParaRPr lang="it-IT"/>
          </a:p>
        </p:txBody>
      </p:sp>
      <p:sp>
        <p:nvSpPr>
          <p:cNvPr id="5" name="Rectangle 33"/>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34"/>
          <p:cNvSpPr>
            <a:spLocks noGrp="1" noChangeArrowheads="1"/>
          </p:cNvSpPr>
          <p:nvPr>
            <p:ph type="sldNum" sz="quarter" idx="12"/>
          </p:nvPr>
        </p:nvSpPr>
        <p:spPr/>
        <p:txBody>
          <a:bodyPr/>
          <a:lstStyle>
            <a:lvl1pPr eaLnBrk="0" hangingPunct="0">
              <a:defRPr/>
            </a:lvl1pPr>
          </a:lstStyle>
          <a:p>
            <a:pPr>
              <a:defRPr/>
            </a:pPr>
            <a:fld id="{29D81C4F-BF2D-4181-B50C-41A23F8864E6}" type="slidenum">
              <a:rPr lang="it-IT"/>
              <a:pPr>
                <a:defRPr/>
              </a:pPr>
              <a:t>‹N›</a:t>
            </a:fld>
            <a:endParaRPr lang="it-IT"/>
          </a:p>
        </p:txBody>
      </p:sp>
    </p:spTree>
    <p:extLst>
      <p:ext uri="{BB962C8B-B14F-4D97-AF65-F5344CB8AC3E}">
        <p14:creationId xmlns="" xmlns:p14="http://schemas.microsoft.com/office/powerpoint/2010/main" val="42149983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showMasterPhAnim="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it-IT">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it-IT">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it-IT">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it-IT">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it-IT">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376 h 1906"/>
                <a:gd name="T4" fmla="*/ 6168 w 5740"/>
                <a:gd name="T5" fmla="*/ 376 h 1906"/>
                <a:gd name="T6" fmla="*/ 616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grpSp>
      <p:sp>
        <p:nvSpPr>
          <p:cNvPr id="24167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it-IT" noProof="0" smtClean="0"/>
              <a:t>Fare clic per modificare lo stile del titolo</a:t>
            </a:r>
          </a:p>
        </p:txBody>
      </p:sp>
      <p:sp>
        <p:nvSpPr>
          <p:cNvPr id="24167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it-IT" noProof="0" smtClean="0"/>
              <a:t>Fare clic per modificare lo stile del sottotitolo dello schema</a:t>
            </a:r>
          </a:p>
        </p:txBody>
      </p:sp>
      <p:sp>
        <p:nvSpPr>
          <p:cNvPr id="13" name="Rectangle 13"/>
          <p:cNvSpPr>
            <a:spLocks noGrp="1" noChangeArrowheads="1"/>
          </p:cNvSpPr>
          <p:nvPr>
            <p:ph type="dt" sz="quarter" idx="10"/>
          </p:nvPr>
        </p:nvSpPr>
        <p:spPr>
          <a:xfrm>
            <a:off x="457200" y="6248400"/>
            <a:ext cx="2133600" cy="476250"/>
          </a:xfrm>
        </p:spPr>
        <p:txBody>
          <a:bodyPr/>
          <a:lstStyle>
            <a:lvl1pPr eaLnBrk="0" hangingPunct="0">
              <a:defRPr/>
            </a:lvl1pPr>
          </a:lstStyle>
          <a:p>
            <a:pPr>
              <a:defRPr/>
            </a:pPr>
            <a:endParaRPr lang="it-IT"/>
          </a:p>
        </p:txBody>
      </p:sp>
      <p:sp>
        <p:nvSpPr>
          <p:cNvPr id="14" name="Rectangle 14"/>
          <p:cNvSpPr>
            <a:spLocks noGrp="1" noChangeArrowheads="1"/>
          </p:cNvSpPr>
          <p:nvPr>
            <p:ph type="ftr" sz="quarter" idx="11"/>
          </p:nvPr>
        </p:nvSpPr>
        <p:spPr>
          <a:xfrm>
            <a:off x="3124200" y="6251575"/>
            <a:ext cx="2895600" cy="476250"/>
          </a:xfrm>
        </p:spPr>
        <p:txBody>
          <a:bodyPr/>
          <a:lstStyle>
            <a:lvl1pPr eaLnBrk="0" hangingPunct="0">
              <a:defRPr/>
            </a:lvl1pPr>
          </a:lstStyle>
          <a:p>
            <a:pPr>
              <a:defRPr/>
            </a:pPr>
            <a:endParaRPr lang="it-IT"/>
          </a:p>
        </p:txBody>
      </p:sp>
      <p:sp>
        <p:nvSpPr>
          <p:cNvPr id="15" name="Rectangle 15"/>
          <p:cNvSpPr>
            <a:spLocks noGrp="1" noChangeArrowheads="1"/>
          </p:cNvSpPr>
          <p:nvPr>
            <p:ph type="sldNum" sz="quarter" idx="12"/>
          </p:nvPr>
        </p:nvSpPr>
        <p:spPr>
          <a:xfrm>
            <a:off x="6553200" y="6254750"/>
            <a:ext cx="2133600" cy="476250"/>
          </a:xfrm>
        </p:spPr>
        <p:txBody>
          <a:bodyPr/>
          <a:lstStyle>
            <a:lvl1pPr eaLnBrk="0" hangingPunct="0">
              <a:defRPr/>
            </a:lvl1pPr>
          </a:lstStyle>
          <a:p>
            <a:pPr>
              <a:defRPr/>
            </a:pPr>
            <a:fld id="{774C0B84-B9B3-497F-AFE2-A9EB0E4FDF4A}" type="slidenum">
              <a:rPr lang="it-IT"/>
              <a:pPr>
                <a:defRPr/>
              </a:pPr>
              <a:t>‹N›</a:t>
            </a:fld>
            <a:endParaRPr lang="it-IT"/>
          </a:p>
        </p:txBody>
      </p:sp>
    </p:spTree>
    <p:extLst>
      <p:ext uri="{BB962C8B-B14F-4D97-AF65-F5344CB8AC3E}">
        <p14:creationId xmlns="" xmlns:p14="http://schemas.microsoft.com/office/powerpoint/2010/main" val="1449661090"/>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3"/>
          <p:cNvSpPr>
            <a:spLocks noGrp="1" noChangeArrowheads="1"/>
          </p:cNvSpPr>
          <p:nvPr>
            <p:ph type="sldNum" sz="quarter" idx="11"/>
          </p:nvPr>
        </p:nvSpPr>
        <p:spPr/>
        <p:txBody>
          <a:bodyPr/>
          <a:lstStyle>
            <a:lvl1pPr eaLnBrk="0" hangingPunct="0">
              <a:defRPr/>
            </a:lvl1pPr>
          </a:lstStyle>
          <a:p>
            <a:pPr>
              <a:defRPr/>
            </a:pPr>
            <a:fld id="{C3287FFB-D3FE-4758-B91E-7452053F5022}" type="slidenum">
              <a:rPr lang="it-IT"/>
              <a:pPr>
                <a:defRPr/>
              </a:pPr>
              <a:t>‹N›</a:t>
            </a:fld>
            <a:endParaRPr lang="it-IT"/>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it-IT"/>
          </a:p>
        </p:txBody>
      </p:sp>
    </p:spTree>
    <p:extLst>
      <p:ext uri="{BB962C8B-B14F-4D97-AF65-F5344CB8AC3E}">
        <p14:creationId xmlns="" xmlns:p14="http://schemas.microsoft.com/office/powerpoint/2010/main" val="21864994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3"/>
          <p:cNvSpPr>
            <a:spLocks noGrp="1" noChangeArrowheads="1"/>
          </p:cNvSpPr>
          <p:nvPr>
            <p:ph type="sldNum" sz="quarter" idx="11"/>
          </p:nvPr>
        </p:nvSpPr>
        <p:spPr/>
        <p:txBody>
          <a:bodyPr/>
          <a:lstStyle>
            <a:lvl1pPr eaLnBrk="0" hangingPunct="0">
              <a:defRPr/>
            </a:lvl1pPr>
          </a:lstStyle>
          <a:p>
            <a:pPr>
              <a:defRPr/>
            </a:pPr>
            <a:fld id="{8FA4D80E-D6FA-4C5D-8CCE-B4EE26C59156}" type="slidenum">
              <a:rPr lang="it-IT"/>
              <a:pPr>
                <a:defRPr/>
              </a:pPr>
              <a:t>‹N›</a:t>
            </a:fld>
            <a:endParaRPr lang="it-IT"/>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it-IT"/>
          </a:p>
        </p:txBody>
      </p:sp>
    </p:spTree>
    <p:extLst>
      <p:ext uri="{BB962C8B-B14F-4D97-AF65-F5344CB8AC3E}">
        <p14:creationId xmlns="" xmlns:p14="http://schemas.microsoft.com/office/powerpoint/2010/main" val="2651799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4" name="Segnaposto piè di pagina 3"/>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hangingPunct="0">
              <a:defRPr>
                <a:latin typeface="Times New Roman" pitchFamily="18" charset="0"/>
              </a:defRPr>
            </a:lvl1pPr>
          </a:lstStyle>
          <a:p>
            <a:pPr>
              <a:defRPr/>
            </a:pPr>
            <a:fld id="{8F70F715-EC51-4FF9-86CE-B776755EB4A7}" type="slidenum">
              <a:rPr lang="it-IT"/>
              <a:pPr>
                <a:defRPr/>
              </a:pPr>
              <a:t>‹N›</a:t>
            </a:fld>
            <a:endParaRPr lang="it-IT"/>
          </a:p>
        </p:txBody>
      </p:sp>
    </p:spTree>
    <p:extLst>
      <p:ext uri="{BB962C8B-B14F-4D97-AF65-F5344CB8AC3E}">
        <p14:creationId xmlns="" xmlns:p14="http://schemas.microsoft.com/office/powerpoint/2010/main" val="36936779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3"/>
          <p:cNvSpPr>
            <a:spLocks noGrp="1" noChangeArrowheads="1"/>
          </p:cNvSpPr>
          <p:nvPr>
            <p:ph type="sldNum" sz="quarter" idx="11"/>
          </p:nvPr>
        </p:nvSpPr>
        <p:spPr/>
        <p:txBody>
          <a:bodyPr/>
          <a:lstStyle>
            <a:lvl1pPr eaLnBrk="0" hangingPunct="0">
              <a:defRPr/>
            </a:lvl1pPr>
          </a:lstStyle>
          <a:p>
            <a:pPr>
              <a:defRPr/>
            </a:pPr>
            <a:fld id="{F4466A6F-F691-444B-8C5F-670B6149E9DB}" type="slidenum">
              <a:rPr lang="it-IT"/>
              <a:pPr>
                <a:defRPr/>
              </a:pPr>
              <a:t>‹N›</a:t>
            </a:fld>
            <a:endParaRPr lang="it-IT"/>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it-IT"/>
          </a:p>
        </p:txBody>
      </p:sp>
    </p:spTree>
    <p:extLst>
      <p:ext uri="{BB962C8B-B14F-4D97-AF65-F5344CB8AC3E}">
        <p14:creationId xmlns="" xmlns:p14="http://schemas.microsoft.com/office/powerpoint/2010/main" val="28305392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
          <p:cNvSpPr>
            <a:spLocks noGrp="1" noChangeArrowheads="1"/>
          </p:cNvSpPr>
          <p:nvPr>
            <p:ph type="dt" sz="half" idx="10"/>
          </p:nvPr>
        </p:nvSpPr>
        <p:spPr/>
        <p:txBody>
          <a:bodyPr/>
          <a:lstStyle>
            <a:lvl1pPr eaLnBrk="0" hangingPunct="0">
              <a:defRPr/>
            </a:lvl1pPr>
          </a:lstStyle>
          <a:p>
            <a:pPr>
              <a:defRPr/>
            </a:pPr>
            <a:endParaRPr lang="it-IT"/>
          </a:p>
        </p:txBody>
      </p:sp>
      <p:sp>
        <p:nvSpPr>
          <p:cNvPr id="8" name="Rectangle 3"/>
          <p:cNvSpPr>
            <a:spLocks noGrp="1" noChangeArrowheads="1"/>
          </p:cNvSpPr>
          <p:nvPr>
            <p:ph type="sldNum" sz="quarter" idx="11"/>
          </p:nvPr>
        </p:nvSpPr>
        <p:spPr/>
        <p:txBody>
          <a:bodyPr/>
          <a:lstStyle>
            <a:lvl1pPr eaLnBrk="0" hangingPunct="0">
              <a:defRPr/>
            </a:lvl1pPr>
          </a:lstStyle>
          <a:p>
            <a:pPr>
              <a:defRPr/>
            </a:pPr>
            <a:fld id="{8C9F5943-38D9-4BDD-9BA7-BA59B4BD5AB4}" type="slidenum">
              <a:rPr lang="it-IT"/>
              <a:pPr>
                <a:defRPr/>
              </a:pPr>
              <a:t>‹N›</a:t>
            </a:fld>
            <a:endParaRPr lang="it-IT"/>
          </a:p>
        </p:txBody>
      </p:sp>
      <p:sp>
        <p:nvSpPr>
          <p:cNvPr id="9" name="Rectangle 14"/>
          <p:cNvSpPr>
            <a:spLocks noGrp="1" noChangeArrowheads="1"/>
          </p:cNvSpPr>
          <p:nvPr>
            <p:ph type="ftr" sz="quarter" idx="12"/>
          </p:nvPr>
        </p:nvSpPr>
        <p:spPr/>
        <p:txBody>
          <a:bodyPr/>
          <a:lstStyle>
            <a:lvl1pPr eaLnBrk="0" hangingPunct="0">
              <a:defRPr/>
            </a:lvl1pPr>
          </a:lstStyle>
          <a:p>
            <a:pPr>
              <a:defRPr/>
            </a:pPr>
            <a:endParaRPr lang="it-IT"/>
          </a:p>
        </p:txBody>
      </p:sp>
    </p:spTree>
    <p:extLst>
      <p:ext uri="{BB962C8B-B14F-4D97-AF65-F5344CB8AC3E}">
        <p14:creationId xmlns="" xmlns:p14="http://schemas.microsoft.com/office/powerpoint/2010/main" val="2558432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2"/>
          <p:cNvSpPr>
            <a:spLocks noGrp="1" noChangeArrowheads="1"/>
          </p:cNvSpPr>
          <p:nvPr>
            <p:ph type="dt" sz="half" idx="10"/>
          </p:nvPr>
        </p:nvSpPr>
        <p:spPr/>
        <p:txBody>
          <a:bodyPr/>
          <a:lstStyle>
            <a:lvl1pPr eaLnBrk="0" hangingPunct="0">
              <a:defRPr/>
            </a:lvl1pPr>
          </a:lstStyle>
          <a:p>
            <a:pPr>
              <a:defRPr/>
            </a:pPr>
            <a:endParaRPr lang="it-IT"/>
          </a:p>
        </p:txBody>
      </p:sp>
      <p:sp>
        <p:nvSpPr>
          <p:cNvPr id="4" name="Rectangle 3"/>
          <p:cNvSpPr>
            <a:spLocks noGrp="1" noChangeArrowheads="1"/>
          </p:cNvSpPr>
          <p:nvPr>
            <p:ph type="sldNum" sz="quarter" idx="11"/>
          </p:nvPr>
        </p:nvSpPr>
        <p:spPr/>
        <p:txBody>
          <a:bodyPr/>
          <a:lstStyle>
            <a:lvl1pPr eaLnBrk="0" hangingPunct="0">
              <a:defRPr/>
            </a:lvl1pPr>
          </a:lstStyle>
          <a:p>
            <a:pPr>
              <a:defRPr/>
            </a:pPr>
            <a:fld id="{8643D09E-F558-4C47-930B-45FE589F401B}" type="slidenum">
              <a:rPr lang="it-IT"/>
              <a:pPr>
                <a:defRPr/>
              </a:pPr>
              <a:t>‹N›</a:t>
            </a:fld>
            <a:endParaRPr lang="it-IT"/>
          </a:p>
        </p:txBody>
      </p:sp>
      <p:sp>
        <p:nvSpPr>
          <p:cNvPr id="5" name="Rectangle 14"/>
          <p:cNvSpPr>
            <a:spLocks noGrp="1" noChangeArrowheads="1"/>
          </p:cNvSpPr>
          <p:nvPr>
            <p:ph type="ftr" sz="quarter" idx="12"/>
          </p:nvPr>
        </p:nvSpPr>
        <p:spPr/>
        <p:txBody>
          <a:bodyPr/>
          <a:lstStyle>
            <a:lvl1pPr eaLnBrk="0" hangingPunct="0">
              <a:defRPr/>
            </a:lvl1pPr>
          </a:lstStyle>
          <a:p>
            <a:pPr>
              <a:defRPr/>
            </a:pPr>
            <a:endParaRPr lang="it-IT"/>
          </a:p>
        </p:txBody>
      </p:sp>
    </p:spTree>
    <p:extLst>
      <p:ext uri="{BB962C8B-B14F-4D97-AF65-F5344CB8AC3E}">
        <p14:creationId xmlns="" xmlns:p14="http://schemas.microsoft.com/office/powerpoint/2010/main" val="884218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0" hangingPunct="0">
              <a:defRPr/>
            </a:lvl1pPr>
          </a:lstStyle>
          <a:p>
            <a:pPr>
              <a:defRPr/>
            </a:pPr>
            <a:endParaRPr lang="it-IT"/>
          </a:p>
        </p:txBody>
      </p:sp>
      <p:sp>
        <p:nvSpPr>
          <p:cNvPr id="3" name="Rectangle 3"/>
          <p:cNvSpPr>
            <a:spLocks noGrp="1" noChangeArrowheads="1"/>
          </p:cNvSpPr>
          <p:nvPr>
            <p:ph type="sldNum" sz="quarter" idx="11"/>
          </p:nvPr>
        </p:nvSpPr>
        <p:spPr/>
        <p:txBody>
          <a:bodyPr/>
          <a:lstStyle>
            <a:lvl1pPr eaLnBrk="0" hangingPunct="0">
              <a:defRPr/>
            </a:lvl1pPr>
          </a:lstStyle>
          <a:p>
            <a:pPr>
              <a:defRPr/>
            </a:pPr>
            <a:fld id="{206E9BCF-3B8D-4A8A-8605-8681F5E827C5}" type="slidenum">
              <a:rPr lang="it-IT"/>
              <a:pPr>
                <a:defRPr/>
              </a:pPr>
              <a:t>‹N›</a:t>
            </a:fld>
            <a:endParaRPr lang="it-IT"/>
          </a:p>
        </p:txBody>
      </p:sp>
      <p:sp>
        <p:nvSpPr>
          <p:cNvPr id="4" name="Rectangle 14"/>
          <p:cNvSpPr>
            <a:spLocks noGrp="1" noChangeArrowheads="1"/>
          </p:cNvSpPr>
          <p:nvPr>
            <p:ph type="ftr" sz="quarter" idx="12"/>
          </p:nvPr>
        </p:nvSpPr>
        <p:spPr/>
        <p:txBody>
          <a:bodyPr/>
          <a:lstStyle>
            <a:lvl1pPr eaLnBrk="0" hangingPunct="0">
              <a:defRPr/>
            </a:lvl1pPr>
          </a:lstStyle>
          <a:p>
            <a:pPr>
              <a:defRPr/>
            </a:pPr>
            <a:endParaRPr lang="it-IT"/>
          </a:p>
        </p:txBody>
      </p:sp>
    </p:spTree>
    <p:extLst>
      <p:ext uri="{BB962C8B-B14F-4D97-AF65-F5344CB8AC3E}">
        <p14:creationId xmlns="" xmlns:p14="http://schemas.microsoft.com/office/powerpoint/2010/main" val="28024865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3"/>
          <p:cNvSpPr>
            <a:spLocks noGrp="1" noChangeArrowheads="1"/>
          </p:cNvSpPr>
          <p:nvPr>
            <p:ph type="sldNum" sz="quarter" idx="11"/>
          </p:nvPr>
        </p:nvSpPr>
        <p:spPr/>
        <p:txBody>
          <a:bodyPr/>
          <a:lstStyle>
            <a:lvl1pPr eaLnBrk="0" hangingPunct="0">
              <a:defRPr/>
            </a:lvl1pPr>
          </a:lstStyle>
          <a:p>
            <a:pPr>
              <a:defRPr/>
            </a:pPr>
            <a:fld id="{D3A99BFF-EA5D-4909-9D60-3F6CCAFD1F2A}" type="slidenum">
              <a:rPr lang="it-IT"/>
              <a:pPr>
                <a:defRPr/>
              </a:pPr>
              <a:t>‹N›</a:t>
            </a:fld>
            <a:endParaRPr lang="it-IT"/>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it-IT"/>
          </a:p>
        </p:txBody>
      </p:sp>
    </p:spTree>
    <p:extLst>
      <p:ext uri="{BB962C8B-B14F-4D97-AF65-F5344CB8AC3E}">
        <p14:creationId xmlns="" xmlns:p14="http://schemas.microsoft.com/office/powerpoint/2010/main" val="18706748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3"/>
          <p:cNvSpPr>
            <a:spLocks noGrp="1" noChangeArrowheads="1"/>
          </p:cNvSpPr>
          <p:nvPr>
            <p:ph type="sldNum" sz="quarter" idx="11"/>
          </p:nvPr>
        </p:nvSpPr>
        <p:spPr/>
        <p:txBody>
          <a:bodyPr/>
          <a:lstStyle>
            <a:lvl1pPr eaLnBrk="0" hangingPunct="0">
              <a:defRPr/>
            </a:lvl1pPr>
          </a:lstStyle>
          <a:p>
            <a:pPr>
              <a:defRPr/>
            </a:pPr>
            <a:fld id="{6D354FEB-4399-43B5-9B45-685FDC6FD17F}" type="slidenum">
              <a:rPr lang="it-IT"/>
              <a:pPr>
                <a:defRPr/>
              </a:pPr>
              <a:t>‹N›</a:t>
            </a:fld>
            <a:endParaRPr lang="it-IT"/>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it-IT"/>
          </a:p>
        </p:txBody>
      </p:sp>
    </p:spTree>
    <p:extLst>
      <p:ext uri="{BB962C8B-B14F-4D97-AF65-F5344CB8AC3E}">
        <p14:creationId xmlns="" xmlns:p14="http://schemas.microsoft.com/office/powerpoint/2010/main" val="41424718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3"/>
          <p:cNvSpPr>
            <a:spLocks noGrp="1" noChangeArrowheads="1"/>
          </p:cNvSpPr>
          <p:nvPr>
            <p:ph type="sldNum" sz="quarter" idx="11"/>
          </p:nvPr>
        </p:nvSpPr>
        <p:spPr/>
        <p:txBody>
          <a:bodyPr/>
          <a:lstStyle>
            <a:lvl1pPr eaLnBrk="0" hangingPunct="0">
              <a:defRPr/>
            </a:lvl1pPr>
          </a:lstStyle>
          <a:p>
            <a:pPr>
              <a:defRPr/>
            </a:pPr>
            <a:fld id="{9964EB18-81C5-49AF-9F72-DC46FFDF6AF9}" type="slidenum">
              <a:rPr lang="it-IT"/>
              <a:pPr>
                <a:defRPr/>
              </a:pPr>
              <a:t>‹N›</a:t>
            </a:fld>
            <a:endParaRPr lang="it-IT"/>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it-IT"/>
          </a:p>
        </p:txBody>
      </p:sp>
    </p:spTree>
    <p:extLst>
      <p:ext uri="{BB962C8B-B14F-4D97-AF65-F5344CB8AC3E}">
        <p14:creationId xmlns="" xmlns:p14="http://schemas.microsoft.com/office/powerpoint/2010/main" val="26336914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3"/>
          <p:cNvSpPr>
            <a:spLocks noGrp="1" noChangeArrowheads="1"/>
          </p:cNvSpPr>
          <p:nvPr>
            <p:ph type="sldNum" sz="quarter" idx="11"/>
          </p:nvPr>
        </p:nvSpPr>
        <p:spPr/>
        <p:txBody>
          <a:bodyPr/>
          <a:lstStyle>
            <a:lvl1pPr eaLnBrk="0" hangingPunct="0">
              <a:defRPr/>
            </a:lvl1pPr>
          </a:lstStyle>
          <a:p>
            <a:pPr>
              <a:defRPr/>
            </a:pPr>
            <a:fld id="{587508D3-B940-4959-A586-E6FC0DB146F9}" type="slidenum">
              <a:rPr lang="it-IT"/>
              <a:pPr>
                <a:defRPr/>
              </a:pPr>
              <a:t>‹N›</a:t>
            </a:fld>
            <a:endParaRPr lang="it-IT"/>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it-IT"/>
          </a:p>
        </p:txBody>
      </p:sp>
    </p:spTree>
    <p:extLst>
      <p:ext uri="{BB962C8B-B14F-4D97-AF65-F5344CB8AC3E}">
        <p14:creationId xmlns="" xmlns:p14="http://schemas.microsoft.com/office/powerpoint/2010/main" val="31449171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3"/>
          <p:cNvSpPr>
            <a:spLocks noGrp="1" noChangeArrowheads="1"/>
          </p:cNvSpPr>
          <p:nvPr>
            <p:ph type="sldNum" sz="quarter" idx="11"/>
          </p:nvPr>
        </p:nvSpPr>
        <p:spPr/>
        <p:txBody>
          <a:bodyPr/>
          <a:lstStyle>
            <a:lvl1pPr eaLnBrk="0" hangingPunct="0">
              <a:defRPr/>
            </a:lvl1pPr>
          </a:lstStyle>
          <a:p>
            <a:pPr>
              <a:defRPr/>
            </a:pPr>
            <a:fld id="{766850E1-3DED-405C-B047-85702C016537}" type="slidenum">
              <a:rPr lang="it-IT"/>
              <a:pPr>
                <a:defRPr/>
              </a:pPr>
              <a:t>‹N›</a:t>
            </a:fld>
            <a:endParaRPr lang="it-IT"/>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it-IT"/>
          </a:p>
        </p:txBody>
      </p:sp>
    </p:spTree>
    <p:extLst>
      <p:ext uri="{BB962C8B-B14F-4D97-AF65-F5344CB8AC3E}">
        <p14:creationId xmlns="" xmlns:p14="http://schemas.microsoft.com/office/powerpoint/2010/main" val="27174148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600200"/>
            <a:ext cx="4038600" cy="4525963"/>
          </a:xfrm>
        </p:spPr>
        <p:txBody>
          <a:bodyPr/>
          <a:lstStyle/>
          <a:p>
            <a:pPr lvl="0"/>
            <a:endParaRPr lang="it-IT" noProof="0" smtClean="0"/>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3"/>
          <p:cNvSpPr>
            <a:spLocks noGrp="1" noChangeArrowheads="1"/>
          </p:cNvSpPr>
          <p:nvPr>
            <p:ph type="sldNum" sz="quarter" idx="11"/>
          </p:nvPr>
        </p:nvSpPr>
        <p:spPr/>
        <p:txBody>
          <a:bodyPr/>
          <a:lstStyle>
            <a:lvl1pPr eaLnBrk="0" hangingPunct="0">
              <a:defRPr/>
            </a:lvl1pPr>
          </a:lstStyle>
          <a:p>
            <a:pPr>
              <a:defRPr/>
            </a:pPr>
            <a:fld id="{DEAAFAD8-BF16-46CF-BEB2-6FA4E3D16FA1}" type="slidenum">
              <a:rPr lang="it-IT"/>
              <a:pPr>
                <a:defRPr/>
              </a:pPr>
              <a:t>‹N›</a:t>
            </a:fld>
            <a:endParaRPr lang="it-IT"/>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it-IT"/>
          </a:p>
        </p:txBody>
      </p:sp>
    </p:spTree>
    <p:extLst>
      <p:ext uri="{BB962C8B-B14F-4D97-AF65-F5344CB8AC3E}">
        <p14:creationId xmlns="" xmlns:p14="http://schemas.microsoft.com/office/powerpoint/2010/main" val="475515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3" name="Segnaposto piè di pagina 2"/>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hangingPunct="0">
              <a:defRPr>
                <a:latin typeface="Times New Roman" pitchFamily="18" charset="0"/>
              </a:defRPr>
            </a:lvl1pPr>
          </a:lstStyle>
          <a:p>
            <a:pPr>
              <a:defRPr/>
            </a:pPr>
            <a:fld id="{FABF6C92-E631-4486-8DFA-D038C6627EFD}" type="slidenum">
              <a:rPr lang="it-IT"/>
              <a:pPr>
                <a:defRPr/>
              </a:pPr>
              <a:t>‹N›</a:t>
            </a:fld>
            <a:endParaRPr lang="it-IT"/>
          </a:p>
        </p:txBody>
      </p:sp>
    </p:spTree>
    <p:extLst>
      <p:ext uri="{BB962C8B-B14F-4D97-AF65-F5344CB8AC3E}">
        <p14:creationId xmlns="" xmlns:p14="http://schemas.microsoft.com/office/powerpoint/2010/main" val="37039387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showMasterPhAnim="0" type="title" preserve="1">
  <p:cSld name="Diapositiva titolo">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mtClean="0">
              <a:solidFill>
                <a:srgbClr val="000000"/>
              </a:solidFill>
            </a:endParaRPr>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7" name="Oval 10"/>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8" name="Oval 11"/>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9" name="Oval 12"/>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0" name="Oval 13"/>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1" name="Oval 14"/>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2" name="Oval 15"/>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3" name="Oval 16"/>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4" name="Oval 17"/>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5" name="Oval 18"/>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 name="Oval 19"/>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7" name="Oval 20"/>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8" name="Oval 21"/>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9" name="Oval 22"/>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0" name="Oval 23"/>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 name="Oval 24"/>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2" name="Oval 25"/>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3" name="Oval 26"/>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4" name="Oval 27"/>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5" name="Oval 28"/>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6" name="Oval 29"/>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7" name="Oval 30"/>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8" name="Oval 31"/>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9" name="Oval 32"/>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0" name="Oval 33"/>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1" name="Oval 34"/>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2" name="Oval 35"/>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3" name="Oval 36"/>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4" name="Oval 37"/>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5" name="Oval 38"/>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36" name="Oval 39"/>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mtClean="0">
              <a:solidFill>
                <a:srgbClr val="000000"/>
              </a:solidFill>
            </a:endParaRPr>
          </a:p>
        </p:txBody>
      </p:sp>
      <p:sp>
        <p:nvSpPr>
          <p:cNvPr id="741379" name="Rectangle 3"/>
          <p:cNvSpPr>
            <a:spLocks noGrp="1" noChangeArrowheads="1"/>
          </p:cNvSpPr>
          <p:nvPr>
            <p:ph type="ctrTitle"/>
          </p:nvPr>
        </p:nvSpPr>
        <p:spPr>
          <a:xfrm>
            <a:off x="315913" y="466725"/>
            <a:ext cx="6781800" cy="2133600"/>
          </a:xfrm>
        </p:spPr>
        <p:txBody>
          <a:bodyPr/>
          <a:lstStyle>
            <a:lvl1pPr algn="r">
              <a:defRPr sz="4800"/>
            </a:lvl1pPr>
          </a:lstStyle>
          <a:p>
            <a:pPr lvl="0"/>
            <a:r>
              <a:rPr lang="it-IT" altLang="en-US" noProof="0" smtClean="0"/>
              <a:t>Fare clic per modificare lo stile del titolo</a:t>
            </a:r>
          </a:p>
        </p:txBody>
      </p:sp>
      <p:sp>
        <p:nvSpPr>
          <p:cNvPr id="741380"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pPr lvl="0"/>
            <a:r>
              <a:rPr lang="it-IT" altLang="en-US" noProof="0" smtClean="0"/>
              <a:t>Fare clic per modificare lo stile del sottotitolo dello schema</a:t>
            </a:r>
          </a:p>
        </p:txBody>
      </p:sp>
      <p:sp>
        <p:nvSpPr>
          <p:cNvPr id="38"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39" name="Rectangle 6"/>
          <p:cNvSpPr>
            <a:spLocks noGrp="1" noChangeArrowheads="1"/>
          </p:cNvSpPr>
          <p:nvPr>
            <p:ph type="ftr" sz="quarter" idx="11"/>
          </p:nvPr>
        </p:nvSpPr>
        <p:spPr/>
        <p:txBody>
          <a:bodyPr/>
          <a:lstStyle>
            <a:lvl1pPr algn="l" eaLnBrk="0" hangingPunct="0">
              <a:defRPr/>
            </a:lvl1pPr>
          </a:lstStyle>
          <a:p>
            <a:pPr>
              <a:defRPr/>
            </a:pPr>
            <a:endParaRPr lang="it-IT" altLang="en-US"/>
          </a:p>
        </p:txBody>
      </p:sp>
      <p:sp>
        <p:nvSpPr>
          <p:cNvPr id="40" name="Rectangle 7"/>
          <p:cNvSpPr>
            <a:spLocks noGrp="1" noChangeArrowheads="1"/>
          </p:cNvSpPr>
          <p:nvPr>
            <p:ph type="sldNum" sz="quarter" idx="12"/>
          </p:nvPr>
        </p:nvSpPr>
        <p:spPr/>
        <p:txBody>
          <a:bodyPr/>
          <a:lstStyle>
            <a:lvl1pPr eaLnBrk="0" hangingPunct="0">
              <a:defRPr/>
            </a:lvl1pPr>
          </a:lstStyle>
          <a:p>
            <a:pPr>
              <a:defRPr/>
            </a:pPr>
            <a:fld id="{E65F397B-58C9-4CCF-B11C-D9269EE4AB72}" type="slidenum">
              <a:rPr lang="it-IT" altLang="en-US"/>
              <a:pPr>
                <a:defRPr/>
              </a:pPr>
              <a:t>‹N›</a:t>
            </a:fld>
            <a:endParaRPr lang="it-IT" altLang="en-US"/>
          </a:p>
        </p:txBody>
      </p:sp>
    </p:spTree>
    <p:extLst>
      <p:ext uri="{BB962C8B-B14F-4D97-AF65-F5344CB8AC3E}">
        <p14:creationId xmlns="" xmlns:p14="http://schemas.microsoft.com/office/powerpoint/2010/main" val="1579173884"/>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5" name="Rectangle 6"/>
          <p:cNvSpPr>
            <a:spLocks noGrp="1" noChangeArrowheads="1"/>
          </p:cNvSpPr>
          <p:nvPr>
            <p:ph type="ftr" sz="quarter" idx="11"/>
          </p:nvPr>
        </p:nvSpPr>
        <p:spPr/>
        <p:txBody>
          <a:bodyPr/>
          <a:lstStyle>
            <a:lvl1pPr algn="l" eaLnBrk="0" hangingPunct="0">
              <a:defRPr/>
            </a:lvl1pPr>
          </a:lstStyle>
          <a:p>
            <a:pPr>
              <a:defRPr/>
            </a:pPr>
            <a:endParaRPr lang="it-IT" altLang="en-US"/>
          </a:p>
        </p:txBody>
      </p:sp>
      <p:sp>
        <p:nvSpPr>
          <p:cNvPr id="6" name="Rectangle 7"/>
          <p:cNvSpPr>
            <a:spLocks noGrp="1" noChangeArrowheads="1"/>
          </p:cNvSpPr>
          <p:nvPr>
            <p:ph type="sldNum" sz="quarter" idx="12"/>
          </p:nvPr>
        </p:nvSpPr>
        <p:spPr/>
        <p:txBody>
          <a:bodyPr/>
          <a:lstStyle>
            <a:lvl1pPr eaLnBrk="0" hangingPunct="0">
              <a:defRPr/>
            </a:lvl1pPr>
          </a:lstStyle>
          <a:p>
            <a:pPr>
              <a:defRPr/>
            </a:pPr>
            <a:fld id="{45DD6271-7638-4AA6-9FDB-C5AD1FD056DE}" type="slidenum">
              <a:rPr lang="it-IT" altLang="en-US"/>
              <a:pPr>
                <a:defRPr/>
              </a:pPr>
              <a:t>‹N›</a:t>
            </a:fld>
            <a:endParaRPr lang="it-IT" altLang="en-US"/>
          </a:p>
        </p:txBody>
      </p:sp>
    </p:spTree>
    <p:extLst>
      <p:ext uri="{BB962C8B-B14F-4D97-AF65-F5344CB8AC3E}">
        <p14:creationId xmlns="" xmlns:p14="http://schemas.microsoft.com/office/powerpoint/2010/main" val="19374361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5" name="Rectangle 6"/>
          <p:cNvSpPr>
            <a:spLocks noGrp="1" noChangeArrowheads="1"/>
          </p:cNvSpPr>
          <p:nvPr>
            <p:ph type="ftr" sz="quarter" idx="11"/>
          </p:nvPr>
        </p:nvSpPr>
        <p:spPr/>
        <p:txBody>
          <a:bodyPr/>
          <a:lstStyle>
            <a:lvl1pPr algn="l" eaLnBrk="0" hangingPunct="0">
              <a:defRPr/>
            </a:lvl1pPr>
          </a:lstStyle>
          <a:p>
            <a:pPr>
              <a:defRPr/>
            </a:pPr>
            <a:endParaRPr lang="it-IT" altLang="en-US"/>
          </a:p>
        </p:txBody>
      </p:sp>
      <p:sp>
        <p:nvSpPr>
          <p:cNvPr id="6" name="Rectangle 7"/>
          <p:cNvSpPr>
            <a:spLocks noGrp="1" noChangeArrowheads="1"/>
          </p:cNvSpPr>
          <p:nvPr>
            <p:ph type="sldNum" sz="quarter" idx="12"/>
          </p:nvPr>
        </p:nvSpPr>
        <p:spPr/>
        <p:txBody>
          <a:bodyPr/>
          <a:lstStyle>
            <a:lvl1pPr eaLnBrk="0" hangingPunct="0">
              <a:defRPr/>
            </a:lvl1pPr>
          </a:lstStyle>
          <a:p>
            <a:pPr>
              <a:defRPr/>
            </a:pPr>
            <a:fld id="{35CA30B4-1DEE-4D1C-BA3F-7BC8E6CA9CDE}" type="slidenum">
              <a:rPr lang="it-IT" altLang="en-US"/>
              <a:pPr>
                <a:defRPr/>
              </a:pPr>
              <a:t>‹N›</a:t>
            </a:fld>
            <a:endParaRPr lang="it-IT" altLang="en-US"/>
          </a:p>
        </p:txBody>
      </p:sp>
    </p:spTree>
    <p:extLst>
      <p:ext uri="{BB962C8B-B14F-4D97-AF65-F5344CB8AC3E}">
        <p14:creationId xmlns="" xmlns:p14="http://schemas.microsoft.com/office/powerpoint/2010/main" val="36261472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6" name="Rectangle 6"/>
          <p:cNvSpPr>
            <a:spLocks noGrp="1" noChangeArrowheads="1"/>
          </p:cNvSpPr>
          <p:nvPr>
            <p:ph type="ftr" sz="quarter" idx="11"/>
          </p:nvPr>
        </p:nvSpPr>
        <p:spPr/>
        <p:txBody>
          <a:bodyPr/>
          <a:lstStyle>
            <a:lvl1pPr algn="l" eaLnBrk="0" hangingPunct="0">
              <a:defRPr/>
            </a:lvl1pPr>
          </a:lstStyle>
          <a:p>
            <a:pPr>
              <a:defRPr/>
            </a:pPr>
            <a:endParaRPr lang="it-IT" altLang="en-US"/>
          </a:p>
        </p:txBody>
      </p:sp>
      <p:sp>
        <p:nvSpPr>
          <p:cNvPr id="7" name="Rectangle 7"/>
          <p:cNvSpPr>
            <a:spLocks noGrp="1" noChangeArrowheads="1"/>
          </p:cNvSpPr>
          <p:nvPr>
            <p:ph type="sldNum" sz="quarter" idx="12"/>
          </p:nvPr>
        </p:nvSpPr>
        <p:spPr/>
        <p:txBody>
          <a:bodyPr/>
          <a:lstStyle>
            <a:lvl1pPr eaLnBrk="0" hangingPunct="0">
              <a:defRPr/>
            </a:lvl1pPr>
          </a:lstStyle>
          <a:p>
            <a:pPr>
              <a:defRPr/>
            </a:pPr>
            <a:fld id="{AA60F50D-C04C-48FB-9CCF-516872469DDB}" type="slidenum">
              <a:rPr lang="it-IT" altLang="en-US"/>
              <a:pPr>
                <a:defRPr/>
              </a:pPr>
              <a:t>‹N›</a:t>
            </a:fld>
            <a:endParaRPr lang="it-IT" altLang="en-US"/>
          </a:p>
        </p:txBody>
      </p:sp>
    </p:spTree>
    <p:extLst>
      <p:ext uri="{BB962C8B-B14F-4D97-AF65-F5344CB8AC3E}">
        <p14:creationId xmlns="" xmlns:p14="http://schemas.microsoft.com/office/powerpoint/2010/main" val="6827746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8" name="Rectangle 6"/>
          <p:cNvSpPr>
            <a:spLocks noGrp="1" noChangeArrowheads="1"/>
          </p:cNvSpPr>
          <p:nvPr>
            <p:ph type="ftr" sz="quarter" idx="11"/>
          </p:nvPr>
        </p:nvSpPr>
        <p:spPr/>
        <p:txBody>
          <a:bodyPr/>
          <a:lstStyle>
            <a:lvl1pPr algn="l" eaLnBrk="0" hangingPunct="0">
              <a:defRPr/>
            </a:lvl1pPr>
          </a:lstStyle>
          <a:p>
            <a:pPr>
              <a:defRPr/>
            </a:pPr>
            <a:endParaRPr lang="it-IT" altLang="en-US"/>
          </a:p>
        </p:txBody>
      </p:sp>
      <p:sp>
        <p:nvSpPr>
          <p:cNvPr id="9" name="Rectangle 7"/>
          <p:cNvSpPr>
            <a:spLocks noGrp="1" noChangeArrowheads="1"/>
          </p:cNvSpPr>
          <p:nvPr>
            <p:ph type="sldNum" sz="quarter" idx="12"/>
          </p:nvPr>
        </p:nvSpPr>
        <p:spPr/>
        <p:txBody>
          <a:bodyPr/>
          <a:lstStyle>
            <a:lvl1pPr eaLnBrk="0" hangingPunct="0">
              <a:defRPr/>
            </a:lvl1pPr>
          </a:lstStyle>
          <a:p>
            <a:pPr>
              <a:defRPr/>
            </a:pPr>
            <a:fld id="{A9DAB859-1D0F-430F-8709-6F014A41968C}" type="slidenum">
              <a:rPr lang="it-IT" altLang="en-US"/>
              <a:pPr>
                <a:defRPr/>
              </a:pPr>
              <a:t>‹N›</a:t>
            </a:fld>
            <a:endParaRPr lang="it-IT" altLang="en-US"/>
          </a:p>
        </p:txBody>
      </p:sp>
    </p:spTree>
    <p:extLst>
      <p:ext uri="{BB962C8B-B14F-4D97-AF65-F5344CB8AC3E}">
        <p14:creationId xmlns="" xmlns:p14="http://schemas.microsoft.com/office/powerpoint/2010/main" val="6212118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4" name="Rectangle 6"/>
          <p:cNvSpPr>
            <a:spLocks noGrp="1" noChangeArrowheads="1"/>
          </p:cNvSpPr>
          <p:nvPr>
            <p:ph type="ftr" sz="quarter" idx="11"/>
          </p:nvPr>
        </p:nvSpPr>
        <p:spPr/>
        <p:txBody>
          <a:bodyPr/>
          <a:lstStyle>
            <a:lvl1pPr algn="l" eaLnBrk="0" hangingPunct="0">
              <a:defRPr/>
            </a:lvl1pPr>
          </a:lstStyle>
          <a:p>
            <a:pPr>
              <a:defRPr/>
            </a:pPr>
            <a:endParaRPr lang="it-IT" altLang="en-US"/>
          </a:p>
        </p:txBody>
      </p:sp>
      <p:sp>
        <p:nvSpPr>
          <p:cNvPr id="5" name="Rectangle 7"/>
          <p:cNvSpPr>
            <a:spLocks noGrp="1" noChangeArrowheads="1"/>
          </p:cNvSpPr>
          <p:nvPr>
            <p:ph type="sldNum" sz="quarter" idx="12"/>
          </p:nvPr>
        </p:nvSpPr>
        <p:spPr/>
        <p:txBody>
          <a:bodyPr/>
          <a:lstStyle>
            <a:lvl1pPr eaLnBrk="0" hangingPunct="0">
              <a:defRPr/>
            </a:lvl1pPr>
          </a:lstStyle>
          <a:p>
            <a:pPr>
              <a:defRPr/>
            </a:pPr>
            <a:fld id="{0FE506FB-AC50-45D5-B146-32CA2A55A46A}" type="slidenum">
              <a:rPr lang="it-IT" altLang="en-US"/>
              <a:pPr>
                <a:defRPr/>
              </a:pPr>
              <a:t>‹N›</a:t>
            </a:fld>
            <a:endParaRPr lang="it-IT" altLang="en-US"/>
          </a:p>
        </p:txBody>
      </p:sp>
    </p:spTree>
    <p:extLst>
      <p:ext uri="{BB962C8B-B14F-4D97-AF65-F5344CB8AC3E}">
        <p14:creationId xmlns="" xmlns:p14="http://schemas.microsoft.com/office/powerpoint/2010/main" val="30892660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3" name="Rectangle 6"/>
          <p:cNvSpPr>
            <a:spLocks noGrp="1" noChangeArrowheads="1"/>
          </p:cNvSpPr>
          <p:nvPr>
            <p:ph type="ftr" sz="quarter" idx="11"/>
          </p:nvPr>
        </p:nvSpPr>
        <p:spPr/>
        <p:txBody>
          <a:bodyPr/>
          <a:lstStyle>
            <a:lvl1pPr algn="l" eaLnBrk="0" hangingPunct="0">
              <a:defRPr/>
            </a:lvl1pPr>
          </a:lstStyle>
          <a:p>
            <a:pPr>
              <a:defRPr/>
            </a:pPr>
            <a:endParaRPr lang="it-IT" altLang="en-US"/>
          </a:p>
        </p:txBody>
      </p:sp>
      <p:sp>
        <p:nvSpPr>
          <p:cNvPr id="4" name="Rectangle 7"/>
          <p:cNvSpPr>
            <a:spLocks noGrp="1" noChangeArrowheads="1"/>
          </p:cNvSpPr>
          <p:nvPr>
            <p:ph type="sldNum" sz="quarter" idx="12"/>
          </p:nvPr>
        </p:nvSpPr>
        <p:spPr/>
        <p:txBody>
          <a:bodyPr/>
          <a:lstStyle>
            <a:lvl1pPr eaLnBrk="0" hangingPunct="0">
              <a:defRPr/>
            </a:lvl1pPr>
          </a:lstStyle>
          <a:p>
            <a:pPr>
              <a:defRPr/>
            </a:pPr>
            <a:fld id="{86531474-DDEB-4BCC-A3DA-E98E44661AD5}" type="slidenum">
              <a:rPr lang="it-IT" altLang="en-US"/>
              <a:pPr>
                <a:defRPr/>
              </a:pPr>
              <a:t>‹N›</a:t>
            </a:fld>
            <a:endParaRPr lang="it-IT" altLang="en-US"/>
          </a:p>
        </p:txBody>
      </p:sp>
    </p:spTree>
    <p:extLst>
      <p:ext uri="{BB962C8B-B14F-4D97-AF65-F5344CB8AC3E}">
        <p14:creationId xmlns="" xmlns:p14="http://schemas.microsoft.com/office/powerpoint/2010/main" val="12464114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6" name="Rectangle 6"/>
          <p:cNvSpPr>
            <a:spLocks noGrp="1" noChangeArrowheads="1"/>
          </p:cNvSpPr>
          <p:nvPr>
            <p:ph type="ftr" sz="quarter" idx="11"/>
          </p:nvPr>
        </p:nvSpPr>
        <p:spPr/>
        <p:txBody>
          <a:bodyPr/>
          <a:lstStyle>
            <a:lvl1pPr algn="l" eaLnBrk="0" hangingPunct="0">
              <a:defRPr/>
            </a:lvl1pPr>
          </a:lstStyle>
          <a:p>
            <a:pPr>
              <a:defRPr/>
            </a:pPr>
            <a:endParaRPr lang="it-IT" altLang="en-US"/>
          </a:p>
        </p:txBody>
      </p:sp>
      <p:sp>
        <p:nvSpPr>
          <p:cNvPr id="7" name="Rectangle 7"/>
          <p:cNvSpPr>
            <a:spLocks noGrp="1" noChangeArrowheads="1"/>
          </p:cNvSpPr>
          <p:nvPr>
            <p:ph type="sldNum" sz="quarter" idx="12"/>
          </p:nvPr>
        </p:nvSpPr>
        <p:spPr/>
        <p:txBody>
          <a:bodyPr/>
          <a:lstStyle>
            <a:lvl1pPr eaLnBrk="0" hangingPunct="0">
              <a:defRPr/>
            </a:lvl1pPr>
          </a:lstStyle>
          <a:p>
            <a:pPr>
              <a:defRPr/>
            </a:pPr>
            <a:fld id="{DA9B59AF-CB6B-4AA2-B2CD-4F596C061239}" type="slidenum">
              <a:rPr lang="it-IT" altLang="en-US"/>
              <a:pPr>
                <a:defRPr/>
              </a:pPr>
              <a:t>‹N›</a:t>
            </a:fld>
            <a:endParaRPr lang="it-IT" altLang="en-US"/>
          </a:p>
        </p:txBody>
      </p:sp>
    </p:spTree>
    <p:extLst>
      <p:ext uri="{BB962C8B-B14F-4D97-AF65-F5344CB8AC3E}">
        <p14:creationId xmlns="" xmlns:p14="http://schemas.microsoft.com/office/powerpoint/2010/main" val="29202800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6" name="Rectangle 6"/>
          <p:cNvSpPr>
            <a:spLocks noGrp="1" noChangeArrowheads="1"/>
          </p:cNvSpPr>
          <p:nvPr>
            <p:ph type="ftr" sz="quarter" idx="11"/>
          </p:nvPr>
        </p:nvSpPr>
        <p:spPr/>
        <p:txBody>
          <a:bodyPr/>
          <a:lstStyle>
            <a:lvl1pPr algn="l" eaLnBrk="0" hangingPunct="0">
              <a:defRPr/>
            </a:lvl1pPr>
          </a:lstStyle>
          <a:p>
            <a:pPr>
              <a:defRPr/>
            </a:pPr>
            <a:endParaRPr lang="it-IT" altLang="en-US"/>
          </a:p>
        </p:txBody>
      </p:sp>
      <p:sp>
        <p:nvSpPr>
          <p:cNvPr id="7" name="Rectangle 7"/>
          <p:cNvSpPr>
            <a:spLocks noGrp="1" noChangeArrowheads="1"/>
          </p:cNvSpPr>
          <p:nvPr>
            <p:ph type="sldNum" sz="quarter" idx="12"/>
          </p:nvPr>
        </p:nvSpPr>
        <p:spPr/>
        <p:txBody>
          <a:bodyPr/>
          <a:lstStyle>
            <a:lvl1pPr eaLnBrk="0" hangingPunct="0">
              <a:defRPr/>
            </a:lvl1pPr>
          </a:lstStyle>
          <a:p>
            <a:pPr>
              <a:defRPr/>
            </a:pPr>
            <a:fld id="{32AE2854-7597-4B34-9DD6-FCFB6EBC05C7}" type="slidenum">
              <a:rPr lang="it-IT" altLang="en-US"/>
              <a:pPr>
                <a:defRPr/>
              </a:pPr>
              <a:t>‹N›</a:t>
            </a:fld>
            <a:endParaRPr lang="it-IT" altLang="en-US"/>
          </a:p>
        </p:txBody>
      </p:sp>
    </p:spTree>
    <p:extLst>
      <p:ext uri="{BB962C8B-B14F-4D97-AF65-F5344CB8AC3E}">
        <p14:creationId xmlns="" xmlns:p14="http://schemas.microsoft.com/office/powerpoint/2010/main" val="29742575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5" name="Rectangle 6"/>
          <p:cNvSpPr>
            <a:spLocks noGrp="1" noChangeArrowheads="1"/>
          </p:cNvSpPr>
          <p:nvPr>
            <p:ph type="ftr" sz="quarter" idx="11"/>
          </p:nvPr>
        </p:nvSpPr>
        <p:spPr/>
        <p:txBody>
          <a:bodyPr/>
          <a:lstStyle>
            <a:lvl1pPr algn="l" eaLnBrk="0" hangingPunct="0">
              <a:defRPr/>
            </a:lvl1pPr>
          </a:lstStyle>
          <a:p>
            <a:pPr>
              <a:defRPr/>
            </a:pPr>
            <a:endParaRPr lang="it-IT" altLang="en-US"/>
          </a:p>
        </p:txBody>
      </p:sp>
      <p:sp>
        <p:nvSpPr>
          <p:cNvPr id="6" name="Rectangle 7"/>
          <p:cNvSpPr>
            <a:spLocks noGrp="1" noChangeArrowheads="1"/>
          </p:cNvSpPr>
          <p:nvPr>
            <p:ph type="sldNum" sz="quarter" idx="12"/>
          </p:nvPr>
        </p:nvSpPr>
        <p:spPr/>
        <p:txBody>
          <a:bodyPr/>
          <a:lstStyle>
            <a:lvl1pPr eaLnBrk="0" hangingPunct="0">
              <a:defRPr/>
            </a:lvl1pPr>
          </a:lstStyle>
          <a:p>
            <a:pPr>
              <a:defRPr/>
            </a:pPr>
            <a:fld id="{6C45E996-5490-484F-AAB2-F685343B0E27}" type="slidenum">
              <a:rPr lang="it-IT" altLang="en-US"/>
              <a:pPr>
                <a:defRPr/>
              </a:pPr>
              <a:t>‹N›</a:t>
            </a:fld>
            <a:endParaRPr lang="it-IT" altLang="en-US"/>
          </a:p>
        </p:txBody>
      </p:sp>
    </p:spTree>
    <p:extLst>
      <p:ext uri="{BB962C8B-B14F-4D97-AF65-F5344CB8AC3E}">
        <p14:creationId xmlns="" xmlns:p14="http://schemas.microsoft.com/office/powerpoint/2010/main" val="600734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Times New Roman" pitchFamily="18" charset="0"/>
              </a:defRPr>
            </a:lvl1pPr>
          </a:lstStyle>
          <a:p>
            <a:pPr>
              <a:defRPr/>
            </a:pPr>
            <a:fld id="{7371B4DC-CF1D-46D8-839D-9FDF44D9033A}" type="slidenum">
              <a:rPr lang="it-IT"/>
              <a:pPr>
                <a:defRPr/>
              </a:pPr>
              <a:t>‹N›</a:t>
            </a:fld>
            <a:endParaRPr lang="it-IT"/>
          </a:p>
        </p:txBody>
      </p:sp>
    </p:spTree>
    <p:extLst>
      <p:ext uri="{BB962C8B-B14F-4D97-AF65-F5344CB8AC3E}">
        <p14:creationId xmlns="" xmlns:p14="http://schemas.microsoft.com/office/powerpoint/2010/main" val="11492803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22238"/>
            <a:ext cx="2057400" cy="6008687"/>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22238"/>
            <a:ext cx="6019800" cy="600868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dt" sz="half" idx="10"/>
          </p:nvPr>
        </p:nvSpPr>
        <p:spPr/>
        <p:txBody>
          <a:bodyPr/>
          <a:lstStyle>
            <a:lvl1pPr eaLnBrk="0" hangingPunct="0">
              <a:defRPr/>
            </a:lvl1pPr>
          </a:lstStyle>
          <a:p>
            <a:pPr>
              <a:defRPr/>
            </a:pPr>
            <a:endParaRPr lang="it-IT" altLang="en-US"/>
          </a:p>
        </p:txBody>
      </p:sp>
      <p:sp>
        <p:nvSpPr>
          <p:cNvPr id="5" name="Rectangle 6"/>
          <p:cNvSpPr>
            <a:spLocks noGrp="1" noChangeArrowheads="1"/>
          </p:cNvSpPr>
          <p:nvPr>
            <p:ph type="ftr" sz="quarter" idx="11"/>
          </p:nvPr>
        </p:nvSpPr>
        <p:spPr/>
        <p:txBody>
          <a:bodyPr/>
          <a:lstStyle>
            <a:lvl1pPr algn="l" eaLnBrk="0" hangingPunct="0">
              <a:defRPr/>
            </a:lvl1pPr>
          </a:lstStyle>
          <a:p>
            <a:pPr>
              <a:defRPr/>
            </a:pPr>
            <a:endParaRPr lang="it-IT" altLang="en-US"/>
          </a:p>
        </p:txBody>
      </p:sp>
      <p:sp>
        <p:nvSpPr>
          <p:cNvPr id="6" name="Rectangle 7"/>
          <p:cNvSpPr>
            <a:spLocks noGrp="1" noChangeArrowheads="1"/>
          </p:cNvSpPr>
          <p:nvPr>
            <p:ph type="sldNum" sz="quarter" idx="12"/>
          </p:nvPr>
        </p:nvSpPr>
        <p:spPr/>
        <p:txBody>
          <a:bodyPr/>
          <a:lstStyle>
            <a:lvl1pPr eaLnBrk="0" hangingPunct="0">
              <a:defRPr/>
            </a:lvl1pPr>
          </a:lstStyle>
          <a:p>
            <a:pPr>
              <a:defRPr/>
            </a:pPr>
            <a:fld id="{A4ECEF28-1595-4BDF-9663-16037CCE48E6}" type="slidenum">
              <a:rPr lang="it-IT" altLang="en-US"/>
              <a:pPr>
                <a:defRPr/>
              </a:pPr>
              <a:t>‹N›</a:t>
            </a:fld>
            <a:endParaRPr lang="it-IT" altLang="en-US"/>
          </a:p>
        </p:txBody>
      </p:sp>
    </p:spTree>
    <p:extLst>
      <p:ext uri="{BB962C8B-B14F-4D97-AF65-F5344CB8AC3E}">
        <p14:creationId xmlns="" xmlns:p14="http://schemas.microsoft.com/office/powerpoint/2010/main" val="26826829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1" y="213042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ACDA0672-FD5C-4ECA-8332-72DA27119335}" type="datetime1">
              <a:rPr lang="it-IT" smtClean="0"/>
              <a:pPr>
                <a:defRPr/>
              </a:pPr>
              <a:t>12/01/2018</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t>Avv. Nunzio Leone  - www.leonepartners.org</a:t>
            </a: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53FB126-73EF-4950-9BFD-87E7118FFDA0}" type="slidenum">
              <a:rPr lang="it-IT"/>
              <a:pPr>
                <a:defRPr/>
              </a:pPr>
              <a:t>‹N›</a:t>
            </a:fld>
            <a:endParaRPr lang="it-IT"/>
          </a:p>
        </p:txBody>
      </p:sp>
    </p:spTree>
    <p:extLst>
      <p:ext uri="{BB962C8B-B14F-4D97-AF65-F5344CB8AC3E}">
        <p14:creationId xmlns="" xmlns:p14="http://schemas.microsoft.com/office/powerpoint/2010/main" val="8228123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2B853DA1-964C-46C1-BEF0-5BE978215359}" type="datetime1">
              <a:rPr lang="it-IT" smtClean="0"/>
              <a:pPr>
                <a:defRPr/>
              </a:pPr>
              <a:t>12/01/2018</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t>Avv. Nunzio Leone  - www.leonepartners.org</a:t>
            </a: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6DC4E85-3E3C-4F4C-97DB-D6867C5D47AA}" type="slidenum">
              <a:rPr lang="it-IT"/>
              <a:pPr>
                <a:defRPr/>
              </a:pPr>
              <a:t>‹N›</a:t>
            </a:fld>
            <a:endParaRPr lang="it-IT"/>
          </a:p>
        </p:txBody>
      </p:sp>
    </p:spTree>
    <p:extLst>
      <p:ext uri="{BB962C8B-B14F-4D97-AF65-F5344CB8AC3E}">
        <p14:creationId xmlns="" xmlns:p14="http://schemas.microsoft.com/office/powerpoint/2010/main" val="26985403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4"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4"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EBAA2693-C5B2-494C-A144-B4334C8FA7FE}" type="datetime1">
              <a:rPr lang="it-IT" smtClean="0"/>
              <a:pPr>
                <a:defRPr/>
              </a:pPr>
              <a:t>12/01/2018</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t>Avv. Nunzio Leone  - www.leonepartners.org</a:t>
            </a: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8A521A2-C8B7-4C60-8FB7-FC1E2389A982}" type="slidenum">
              <a:rPr lang="it-IT"/>
              <a:pPr>
                <a:defRPr/>
              </a:pPr>
              <a:t>‹N›</a:t>
            </a:fld>
            <a:endParaRPr lang="it-IT"/>
          </a:p>
        </p:txBody>
      </p:sp>
    </p:spTree>
    <p:extLst>
      <p:ext uri="{BB962C8B-B14F-4D97-AF65-F5344CB8AC3E}">
        <p14:creationId xmlns="" xmlns:p14="http://schemas.microsoft.com/office/powerpoint/2010/main" val="1906588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825A3742-2B9E-4310-9B66-840F8EEDA602}" type="datetime1">
              <a:rPr lang="it-IT" smtClean="0"/>
              <a:pPr>
                <a:defRPr/>
              </a:pPr>
              <a:t>12/01/2018</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smtClean="0"/>
              <a:t>Avv. Nunzio Leone  - www.leonepartners.org</a:t>
            </a: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527F906-1615-4216-AD74-E12FE7F217A0}" type="slidenum">
              <a:rPr lang="it-IT"/>
              <a:pPr>
                <a:defRPr/>
              </a:pPr>
              <a:t>‹N›</a:t>
            </a:fld>
            <a:endParaRPr lang="it-IT"/>
          </a:p>
        </p:txBody>
      </p:sp>
    </p:spTree>
    <p:extLst>
      <p:ext uri="{BB962C8B-B14F-4D97-AF65-F5344CB8AC3E}">
        <p14:creationId xmlns="" xmlns:p14="http://schemas.microsoft.com/office/powerpoint/2010/main" val="31709105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E364DC3F-0EB4-4F48-BC6F-24227AE2BCF8}" type="datetime1">
              <a:rPr lang="it-IT" smtClean="0"/>
              <a:pPr>
                <a:defRPr/>
              </a:pPr>
              <a:t>12/01/2018</a:t>
            </a:fld>
            <a:endParaRPr lang="it-IT"/>
          </a:p>
        </p:txBody>
      </p:sp>
      <p:sp>
        <p:nvSpPr>
          <p:cNvPr id="8" name="Rectangle 5"/>
          <p:cNvSpPr>
            <a:spLocks noGrp="1" noChangeArrowheads="1"/>
          </p:cNvSpPr>
          <p:nvPr>
            <p:ph type="ftr" sz="quarter" idx="11"/>
          </p:nvPr>
        </p:nvSpPr>
        <p:spPr>
          <a:ln/>
        </p:spPr>
        <p:txBody>
          <a:bodyPr/>
          <a:lstStyle>
            <a:lvl1pPr>
              <a:defRPr/>
            </a:lvl1pPr>
          </a:lstStyle>
          <a:p>
            <a:pPr>
              <a:defRPr/>
            </a:pPr>
            <a:r>
              <a:rPr lang="it-IT" smtClean="0"/>
              <a:t>Avv. Nunzio Leone  - www.leonepartners.org</a:t>
            </a: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CB93E731-6E93-462B-9802-7A3A759B8A88}" type="slidenum">
              <a:rPr lang="it-IT"/>
              <a:pPr>
                <a:defRPr/>
              </a:pPr>
              <a:t>‹N›</a:t>
            </a:fld>
            <a:endParaRPr lang="it-IT"/>
          </a:p>
        </p:txBody>
      </p:sp>
    </p:spTree>
    <p:extLst>
      <p:ext uri="{BB962C8B-B14F-4D97-AF65-F5344CB8AC3E}">
        <p14:creationId xmlns="" xmlns:p14="http://schemas.microsoft.com/office/powerpoint/2010/main" val="19496520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9137CC97-D688-4B95-9775-90EB69A8528C}" type="datetime1">
              <a:rPr lang="it-IT" smtClean="0"/>
              <a:pPr>
                <a:defRPr/>
              </a:pPr>
              <a:t>12/01/2018</a:t>
            </a:fld>
            <a:endParaRPr lang="it-IT"/>
          </a:p>
        </p:txBody>
      </p:sp>
      <p:sp>
        <p:nvSpPr>
          <p:cNvPr id="4" name="Rectangle 5"/>
          <p:cNvSpPr>
            <a:spLocks noGrp="1" noChangeArrowheads="1"/>
          </p:cNvSpPr>
          <p:nvPr>
            <p:ph type="ftr" sz="quarter" idx="11"/>
          </p:nvPr>
        </p:nvSpPr>
        <p:spPr>
          <a:ln/>
        </p:spPr>
        <p:txBody>
          <a:bodyPr/>
          <a:lstStyle>
            <a:lvl1pPr>
              <a:defRPr/>
            </a:lvl1pPr>
          </a:lstStyle>
          <a:p>
            <a:pPr>
              <a:defRPr/>
            </a:pPr>
            <a:r>
              <a:rPr lang="it-IT" smtClean="0"/>
              <a:t>Avv. Nunzio Leone  - www.leonepartners.org</a:t>
            </a: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AB2DF3EE-5D60-4472-9149-CCDCC704C6EB}" type="slidenum">
              <a:rPr lang="it-IT"/>
              <a:pPr>
                <a:defRPr/>
              </a:pPr>
              <a:t>‹N›</a:t>
            </a:fld>
            <a:endParaRPr lang="it-IT"/>
          </a:p>
        </p:txBody>
      </p:sp>
    </p:spTree>
    <p:extLst>
      <p:ext uri="{BB962C8B-B14F-4D97-AF65-F5344CB8AC3E}">
        <p14:creationId xmlns="" xmlns:p14="http://schemas.microsoft.com/office/powerpoint/2010/main" val="501541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7990650-53BD-49F2-AD25-05F4E862825E}" type="datetime1">
              <a:rPr lang="it-IT" smtClean="0"/>
              <a:pPr>
                <a:defRPr/>
              </a:pPr>
              <a:t>12/01/2018</a:t>
            </a:fld>
            <a:endParaRPr lang="it-IT"/>
          </a:p>
        </p:txBody>
      </p:sp>
      <p:sp>
        <p:nvSpPr>
          <p:cNvPr id="3" name="Rectangle 5"/>
          <p:cNvSpPr>
            <a:spLocks noGrp="1" noChangeArrowheads="1"/>
          </p:cNvSpPr>
          <p:nvPr>
            <p:ph type="ftr" sz="quarter" idx="11"/>
          </p:nvPr>
        </p:nvSpPr>
        <p:spPr>
          <a:ln/>
        </p:spPr>
        <p:txBody>
          <a:bodyPr/>
          <a:lstStyle>
            <a:lvl1pPr>
              <a:defRPr/>
            </a:lvl1pPr>
          </a:lstStyle>
          <a:p>
            <a:pPr>
              <a:defRPr/>
            </a:pPr>
            <a:r>
              <a:rPr lang="it-IT" smtClean="0"/>
              <a:t>Avv. Nunzio Leone  - www.leonepartners.org</a:t>
            </a: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274C905-3856-475F-BCCB-0639A4E487CC}" type="slidenum">
              <a:rPr lang="it-IT"/>
              <a:pPr>
                <a:defRPr/>
              </a:pPr>
              <a:t>‹N›</a:t>
            </a:fld>
            <a:endParaRPr lang="it-IT"/>
          </a:p>
        </p:txBody>
      </p:sp>
    </p:spTree>
    <p:extLst>
      <p:ext uri="{BB962C8B-B14F-4D97-AF65-F5344CB8AC3E}">
        <p14:creationId xmlns="" xmlns:p14="http://schemas.microsoft.com/office/powerpoint/2010/main" val="5534666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4CD764A4-2920-4180-996C-36CA851CA5F3}" type="datetime1">
              <a:rPr lang="it-IT" smtClean="0"/>
              <a:pPr>
                <a:defRPr/>
              </a:pPr>
              <a:t>12/01/2018</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smtClean="0"/>
              <a:t>Avv. Nunzio Leone  - www.leonepartners.org</a:t>
            </a: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ADD682F-194E-479F-9939-805D049E900E}" type="slidenum">
              <a:rPr lang="it-IT"/>
              <a:pPr>
                <a:defRPr/>
              </a:pPr>
              <a:t>‹N›</a:t>
            </a:fld>
            <a:endParaRPr lang="it-IT"/>
          </a:p>
        </p:txBody>
      </p:sp>
    </p:spTree>
    <p:extLst>
      <p:ext uri="{BB962C8B-B14F-4D97-AF65-F5344CB8AC3E}">
        <p14:creationId xmlns="" xmlns:p14="http://schemas.microsoft.com/office/powerpoint/2010/main" val="30803264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173CF27E-AF75-46AB-9BB5-F808BD2C3CD5}" type="datetime1">
              <a:rPr lang="it-IT" smtClean="0"/>
              <a:pPr>
                <a:defRPr/>
              </a:pPr>
              <a:t>12/01/2018</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smtClean="0"/>
              <a:t>Avv. Nunzio Leone  - www.leonepartners.org</a:t>
            </a: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2869D21-2343-4980-860E-8EE378B0034F}" type="slidenum">
              <a:rPr lang="it-IT"/>
              <a:pPr>
                <a:defRPr/>
              </a:pPr>
              <a:t>‹N›</a:t>
            </a:fld>
            <a:endParaRPr lang="it-IT"/>
          </a:p>
        </p:txBody>
      </p:sp>
    </p:spTree>
    <p:extLst>
      <p:ext uri="{BB962C8B-B14F-4D97-AF65-F5344CB8AC3E}">
        <p14:creationId xmlns="" xmlns:p14="http://schemas.microsoft.com/office/powerpoint/2010/main" val="2131055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A29D50C-E610-4708-A5F2-15DC07CDA1DC}" type="datetimeFigureOut">
              <a:rPr lang="it-IT" smtClean="0"/>
              <a:pPr/>
              <a:t>12/01/2018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B2B8B9-3450-4DE5-8BF2-DAB724479DA8}" type="slidenum">
              <a:rPr lang="it-IT" smtClean="0"/>
              <a:pPr/>
              <a:t>‹N›</a:t>
            </a:fld>
            <a:endParaRPr lang="it-IT"/>
          </a:p>
        </p:txBody>
      </p:sp>
    </p:spTree>
    <p:extLst>
      <p:ext uri="{BB962C8B-B14F-4D97-AF65-F5344CB8AC3E}">
        <p14:creationId xmlns="" xmlns:p14="http://schemas.microsoft.com/office/powerpoint/2010/main" val="1784376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Times New Roman" pitchFamily="18" charset="0"/>
              </a:defRPr>
            </a:lvl1pPr>
          </a:lstStyle>
          <a:p>
            <a:pPr>
              <a:defRPr/>
            </a:pPr>
            <a:fld id="{B43D15CF-E8A8-43A7-ABC5-CAE0DE3157C9}" type="slidenum">
              <a:rPr lang="it-IT"/>
              <a:pPr>
                <a:defRPr/>
              </a:pPr>
              <a:t>‹N›</a:t>
            </a:fld>
            <a:endParaRPr lang="it-IT"/>
          </a:p>
        </p:txBody>
      </p:sp>
    </p:spTree>
    <p:extLst>
      <p:ext uri="{BB962C8B-B14F-4D97-AF65-F5344CB8AC3E}">
        <p14:creationId xmlns="" xmlns:p14="http://schemas.microsoft.com/office/powerpoint/2010/main" val="6910165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410391F5-EBBC-4C0A-8200-B8824D105AE5}" type="datetime1">
              <a:rPr lang="it-IT" smtClean="0"/>
              <a:pPr>
                <a:defRPr/>
              </a:pPr>
              <a:t>12/01/2018</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t>Avv. Nunzio Leone  - www.leonepartners.org</a:t>
            </a: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81A11F0-55A4-4CA9-AD76-8122AC81BB93}" type="slidenum">
              <a:rPr lang="it-IT"/>
              <a:pPr>
                <a:defRPr/>
              </a:pPr>
              <a:t>‹N›</a:t>
            </a:fld>
            <a:endParaRPr lang="it-IT"/>
          </a:p>
        </p:txBody>
      </p:sp>
    </p:spTree>
    <p:extLst>
      <p:ext uri="{BB962C8B-B14F-4D97-AF65-F5344CB8AC3E}">
        <p14:creationId xmlns="" xmlns:p14="http://schemas.microsoft.com/office/powerpoint/2010/main" val="33346014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6078E9AF-D04C-4CD5-9018-22BF22D2BC9B}" type="datetime1">
              <a:rPr lang="it-IT" smtClean="0"/>
              <a:pPr>
                <a:defRPr/>
              </a:pPr>
              <a:t>12/01/2018</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t>Avv. Nunzio Leone  - www.leonepartners.org</a:t>
            </a: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61CF98F-2E3E-45B8-96B7-C69BA0D8888A}" type="slidenum">
              <a:rPr lang="it-IT"/>
              <a:pPr>
                <a:defRPr/>
              </a:pPr>
              <a:t>‹N›</a:t>
            </a:fld>
            <a:endParaRPr lang="it-IT"/>
          </a:p>
        </p:txBody>
      </p:sp>
    </p:spTree>
    <p:extLst>
      <p:ext uri="{BB962C8B-B14F-4D97-AF65-F5344CB8AC3E}">
        <p14:creationId xmlns="" xmlns:p14="http://schemas.microsoft.com/office/powerpoint/2010/main" val="2505686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New Roman" pitchFamily="18" charset="0"/>
              </a:defRPr>
            </a:lvl1pPr>
          </a:lstStyle>
          <a:p>
            <a:pPr>
              <a:defRPr/>
            </a:pPr>
            <a:fld id="{367168F0-FC2B-4F75-BFA5-799B7CB40747}" type="slidenum">
              <a:rPr lang="it-IT"/>
              <a:pPr>
                <a:defRPr/>
              </a:pPr>
              <a:t>‹N›</a:t>
            </a:fld>
            <a:endParaRPr lang="it-IT"/>
          </a:p>
        </p:txBody>
      </p:sp>
    </p:spTree>
    <p:extLst>
      <p:ext uri="{BB962C8B-B14F-4D97-AF65-F5344CB8AC3E}">
        <p14:creationId xmlns="" xmlns:p14="http://schemas.microsoft.com/office/powerpoint/2010/main" val="242073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New Roman" pitchFamily="18" charset="0"/>
              </a:defRPr>
            </a:lvl1pPr>
          </a:lstStyle>
          <a:p>
            <a:pPr>
              <a:defRPr/>
            </a:pPr>
            <a:fld id="{A20DDFF6-4881-4A93-BDA0-F74467514521}" type="slidenum">
              <a:rPr lang="it-IT"/>
              <a:pPr>
                <a:defRPr/>
              </a:pPr>
              <a:t>‹N›</a:t>
            </a:fld>
            <a:endParaRPr lang="it-IT"/>
          </a:p>
        </p:txBody>
      </p:sp>
    </p:spTree>
    <p:extLst>
      <p:ext uri="{BB962C8B-B14F-4D97-AF65-F5344CB8AC3E}">
        <p14:creationId xmlns="" xmlns:p14="http://schemas.microsoft.com/office/powerpoint/2010/main" val="3415938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Times New Roman" pitchFamily="18" charset="0"/>
              </a:defRPr>
            </a:lvl1pPr>
          </a:lstStyle>
          <a:p>
            <a:pPr>
              <a:defRPr/>
            </a:pPr>
            <a:fld id="{A9A50CE8-DA5B-454E-9CA1-1708D570E4AD}" type="slidenum">
              <a:rPr lang="it-IT"/>
              <a:pPr>
                <a:defRPr/>
              </a:pPr>
              <a:t>‹N›</a:t>
            </a:fld>
            <a:endParaRPr lang="it-IT"/>
          </a:p>
        </p:txBody>
      </p:sp>
    </p:spTree>
    <p:extLst>
      <p:ext uri="{BB962C8B-B14F-4D97-AF65-F5344CB8AC3E}">
        <p14:creationId xmlns="" xmlns:p14="http://schemas.microsoft.com/office/powerpoint/2010/main" val="3432690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 xmlns:a14="http://schemas.microsoft.com/office/drawing/2010/main">
                  <a:solidFill>
                    <a:srgbClr val="E0E0F0"/>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 xmlns:a14="http://schemas.microsoft.com/office/drawing/2010/main" w="28575">
                  <a:solidFill>
                    <a:schemeClr val="accent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 xmlns:a14="http://schemas.microsoft.com/office/drawing/2010/main">
                  <a:solidFill>
                    <a:srgbClr val="E0E0F0"/>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grpSp>
      <p:sp>
        <p:nvSpPr>
          <p:cNvPr id="1400844"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it-IT" noProof="0" smtClean="0"/>
              <a:t>Fare clic per modificare lo stile del titolo</a:t>
            </a:r>
          </a:p>
        </p:txBody>
      </p:sp>
      <p:sp>
        <p:nvSpPr>
          <p:cNvPr id="1400845"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pPr lvl="0"/>
            <a:r>
              <a:rPr lang="it-IT" noProof="0" smtClean="0"/>
              <a:t>Fare clic per modificare lo stile del sottotitolo dello schema</a:t>
            </a:r>
          </a:p>
        </p:txBody>
      </p:sp>
      <p:sp>
        <p:nvSpPr>
          <p:cNvPr id="11" name="Rectangle 9"/>
          <p:cNvSpPr>
            <a:spLocks noGrp="1" noChangeArrowheads="1"/>
          </p:cNvSpPr>
          <p:nvPr>
            <p:ph type="dt" sz="half" idx="10"/>
          </p:nvPr>
        </p:nvSpPr>
        <p:spPr/>
        <p:txBody>
          <a:bodyPr/>
          <a:lstStyle>
            <a:lvl1pPr>
              <a:defRPr/>
            </a:lvl1pPr>
          </a:lstStyle>
          <a:p>
            <a:pPr>
              <a:defRPr/>
            </a:pPr>
            <a:endParaRPr lang="it-IT"/>
          </a:p>
        </p:txBody>
      </p:sp>
      <p:sp>
        <p:nvSpPr>
          <p:cNvPr id="12" name="Rectangle 10"/>
          <p:cNvSpPr>
            <a:spLocks noGrp="1" noChangeArrowheads="1"/>
          </p:cNvSpPr>
          <p:nvPr>
            <p:ph type="ftr" sz="quarter" idx="11"/>
          </p:nvPr>
        </p:nvSpPr>
        <p:spPr/>
        <p:txBody>
          <a:bodyPr/>
          <a:lstStyle>
            <a:lvl1pPr>
              <a:defRPr/>
            </a:lvl1pPr>
          </a:lstStyle>
          <a:p>
            <a:pPr>
              <a:defRPr/>
            </a:pPr>
            <a:endParaRPr lang="it-IT"/>
          </a:p>
        </p:txBody>
      </p:sp>
      <p:sp>
        <p:nvSpPr>
          <p:cNvPr id="13" name="Rectangle 11"/>
          <p:cNvSpPr>
            <a:spLocks noGrp="1" noChangeArrowheads="1"/>
          </p:cNvSpPr>
          <p:nvPr>
            <p:ph type="sldNum" sz="quarter" idx="12"/>
          </p:nvPr>
        </p:nvSpPr>
        <p:spPr/>
        <p:txBody>
          <a:bodyPr/>
          <a:lstStyle>
            <a:lvl1pPr>
              <a:defRPr/>
            </a:lvl1pPr>
          </a:lstStyle>
          <a:p>
            <a:pPr>
              <a:defRPr/>
            </a:pPr>
            <a:fld id="{4D0A2B0B-E9AF-4E5B-ACAF-1581C98665CD}" type="slidenum">
              <a:rPr lang="it-IT"/>
              <a:pPr>
                <a:defRPr/>
              </a:pPr>
              <a:t>‹N›</a:t>
            </a:fld>
            <a:endParaRPr lang="it-IT"/>
          </a:p>
        </p:txBody>
      </p:sp>
    </p:spTree>
    <p:extLst>
      <p:ext uri="{BB962C8B-B14F-4D97-AF65-F5344CB8AC3E}">
        <p14:creationId xmlns="" xmlns:p14="http://schemas.microsoft.com/office/powerpoint/2010/main" val="16302123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a:ln/>
        </p:spPr>
        <p:txBody>
          <a:bodyPr/>
          <a:lstStyle>
            <a:lvl1pPr>
              <a:defRPr/>
            </a:lvl1pPr>
          </a:lstStyle>
          <a:p>
            <a:pPr>
              <a:defRPr/>
            </a:pPr>
            <a:endParaRPr lang="it-IT"/>
          </a:p>
        </p:txBody>
      </p:sp>
      <p:sp>
        <p:nvSpPr>
          <p:cNvPr id="5" name="Rectangle 10"/>
          <p:cNvSpPr>
            <a:spLocks noGrp="1" noChangeArrowheads="1"/>
          </p:cNvSpPr>
          <p:nvPr>
            <p:ph type="ftr" sz="quarter" idx="11"/>
          </p:nvPr>
        </p:nvSpPr>
        <p:spPr>
          <a:ln/>
        </p:spPr>
        <p:txBody>
          <a:bodyPr/>
          <a:lstStyle>
            <a:lvl1pPr>
              <a:defRPr/>
            </a:lvl1pPr>
          </a:lstStyle>
          <a:p>
            <a:pPr>
              <a:defRPr/>
            </a:pPr>
            <a:endParaRPr lang="it-IT"/>
          </a:p>
        </p:txBody>
      </p:sp>
      <p:sp>
        <p:nvSpPr>
          <p:cNvPr id="6" name="Rectangle 11"/>
          <p:cNvSpPr>
            <a:spLocks noGrp="1" noChangeArrowheads="1"/>
          </p:cNvSpPr>
          <p:nvPr>
            <p:ph type="sldNum" sz="quarter" idx="12"/>
          </p:nvPr>
        </p:nvSpPr>
        <p:spPr>
          <a:ln/>
        </p:spPr>
        <p:txBody>
          <a:bodyPr/>
          <a:lstStyle>
            <a:lvl1pPr>
              <a:defRPr/>
            </a:lvl1pPr>
          </a:lstStyle>
          <a:p>
            <a:pPr>
              <a:defRPr/>
            </a:pPr>
            <a:fld id="{C597C308-85C6-4A63-8880-1F2D0820FD3D}" type="slidenum">
              <a:rPr lang="it-IT"/>
              <a:pPr>
                <a:defRPr/>
              </a:pPr>
              <a:t>‹N›</a:t>
            </a:fld>
            <a:endParaRPr lang="it-IT"/>
          </a:p>
        </p:txBody>
      </p:sp>
    </p:spTree>
    <p:extLst>
      <p:ext uri="{BB962C8B-B14F-4D97-AF65-F5344CB8AC3E}">
        <p14:creationId xmlns="" xmlns:p14="http://schemas.microsoft.com/office/powerpoint/2010/main" val="2544128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9"/>
          <p:cNvSpPr>
            <a:spLocks noGrp="1" noChangeArrowheads="1"/>
          </p:cNvSpPr>
          <p:nvPr>
            <p:ph type="dt" sz="half" idx="10"/>
          </p:nvPr>
        </p:nvSpPr>
        <p:spPr>
          <a:ln/>
        </p:spPr>
        <p:txBody>
          <a:bodyPr/>
          <a:lstStyle>
            <a:lvl1pPr>
              <a:defRPr/>
            </a:lvl1pPr>
          </a:lstStyle>
          <a:p>
            <a:pPr>
              <a:defRPr/>
            </a:pPr>
            <a:endParaRPr lang="it-IT"/>
          </a:p>
        </p:txBody>
      </p:sp>
      <p:sp>
        <p:nvSpPr>
          <p:cNvPr id="5" name="Rectangle 10"/>
          <p:cNvSpPr>
            <a:spLocks noGrp="1" noChangeArrowheads="1"/>
          </p:cNvSpPr>
          <p:nvPr>
            <p:ph type="ftr" sz="quarter" idx="11"/>
          </p:nvPr>
        </p:nvSpPr>
        <p:spPr>
          <a:ln/>
        </p:spPr>
        <p:txBody>
          <a:bodyPr/>
          <a:lstStyle>
            <a:lvl1pPr>
              <a:defRPr/>
            </a:lvl1pPr>
          </a:lstStyle>
          <a:p>
            <a:pPr>
              <a:defRPr/>
            </a:pPr>
            <a:endParaRPr lang="it-IT"/>
          </a:p>
        </p:txBody>
      </p:sp>
      <p:sp>
        <p:nvSpPr>
          <p:cNvPr id="6" name="Rectangle 11"/>
          <p:cNvSpPr>
            <a:spLocks noGrp="1" noChangeArrowheads="1"/>
          </p:cNvSpPr>
          <p:nvPr>
            <p:ph type="sldNum" sz="quarter" idx="12"/>
          </p:nvPr>
        </p:nvSpPr>
        <p:spPr>
          <a:ln/>
        </p:spPr>
        <p:txBody>
          <a:bodyPr/>
          <a:lstStyle>
            <a:lvl1pPr>
              <a:defRPr/>
            </a:lvl1pPr>
          </a:lstStyle>
          <a:p>
            <a:pPr>
              <a:defRPr/>
            </a:pPr>
            <a:fld id="{67068FD2-E4F5-4FA3-B585-8765EE08C4A8}" type="slidenum">
              <a:rPr lang="it-IT"/>
              <a:pPr>
                <a:defRPr/>
              </a:pPr>
              <a:t>‹N›</a:t>
            </a:fld>
            <a:endParaRPr lang="it-IT"/>
          </a:p>
        </p:txBody>
      </p:sp>
    </p:spTree>
    <p:extLst>
      <p:ext uri="{BB962C8B-B14F-4D97-AF65-F5344CB8AC3E}">
        <p14:creationId xmlns="" xmlns:p14="http://schemas.microsoft.com/office/powerpoint/2010/main" val="3963421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9"/>
          <p:cNvSpPr>
            <a:spLocks noGrp="1" noChangeArrowheads="1"/>
          </p:cNvSpPr>
          <p:nvPr>
            <p:ph type="dt" sz="half" idx="10"/>
          </p:nvPr>
        </p:nvSpPr>
        <p:spPr>
          <a:ln/>
        </p:spPr>
        <p:txBody>
          <a:bodyPr/>
          <a:lstStyle>
            <a:lvl1pPr>
              <a:defRPr/>
            </a:lvl1pPr>
          </a:lstStyle>
          <a:p>
            <a:pPr>
              <a:defRPr/>
            </a:pPr>
            <a:endParaRPr lang="it-IT"/>
          </a:p>
        </p:txBody>
      </p:sp>
      <p:sp>
        <p:nvSpPr>
          <p:cNvPr id="6" name="Rectangle 10"/>
          <p:cNvSpPr>
            <a:spLocks noGrp="1" noChangeArrowheads="1"/>
          </p:cNvSpPr>
          <p:nvPr>
            <p:ph type="ftr" sz="quarter" idx="11"/>
          </p:nvPr>
        </p:nvSpPr>
        <p:spPr>
          <a:ln/>
        </p:spPr>
        <p:txBody>
          <a:bodyPr/>
          <a:lstStyle>
            <a:lvl1pPr>
              <a:defRPr/>
            </a:lvl1pPr>
          </a:lstStyle>
          <a:p>
            <a:pPr>
              <a:defRPr/>
            </a:pPr>
            <a:endParaRPr lang="it-IT"/>
          </a:p>
        </p:txBody>
      </p:sp>
      <p:sp>
        <p:nvSpPr>
          <p:cNvPr id="7" name="Rectangle 11"/>
          <p:cNvSpPr>
            <a:spLocks noGrp="1" noChangeArrowheads="1"/>
          </p:cNvSpPr>
          <p:nvPr>
            <p:ph type="sldNum" sz="quarter" idx="12"/>
          </p:nvPr>
        </p:nvSpPr>
        <p:spPr>
          <a:ln/>
        </p:spPr>
        <p:txBody>
          <a:bodyPr/>
          <a:lstStyle>
            <a:lvl1pPr>
              <a:defRPr/>
            </a:lvl1pPr>
          </a:lstStyle>
          <a:p>
            <a:pPr>
              <a:defRPr/>
            </a:pPr>
            <a:fld id="{5AF11AC5-608B-47B9-98FE-C23FBB0B6A17}" type="slidenum">
              <a:rPr lang="it-IT"/>
              <a:pPr>
                <a:defRPr/>
              </a:pPr>
              <a:t>‹N›</a:t>
            </a:fld>
            <a:endParaRPr lang="it-IT"/>
          </a:p>
        </p:txBody>
      </p:sp>
    </p:spTree>
    <p:extLst>
      <p:ext uri="{BB962C8B-B14F-4D97-AF65-F5344CB8AC3E}">
        <p14:creationId xmlns="" xmlns:p14="http://schemas.microsoft.com/office/powerpoint/2010/main" val="187046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9"/>
          <p:cNvSpPr>
            <a:spLocks noGrp="1" noChangeArrowheads="1"/>
          </p:cNvSpPr>
          <p:nvPr>
            <p:ph type="dt" sz="half" idx="10"/>
          </p:nvPr>
        </p:nvSpPr>
        <p:spPr>
          <a:ln/>
        </p:spPr>
        <p:txBody>
          <a:bodyPr/>
          <a:lstStyle>
            <a:lvl1pPr>
              <a:defRPr/>
            </a:lvl1pPr>
          </a:lstStyle>
          <a:p>
            <a:pPr>
              <a:defRPr/>
            </a:pPr>
            <a:endParaRPr lang="it-IT"/>
          </a:p>
        </p:txBody>
      </p:sp>
      <p:sp>
        <p:nvSpPr>
          <p:cNvPr id="8" name="Rectangle 10"/>
          <p:cNvSpPr>
            <a:spLocks noGrp="1" noChangeArrowheads="1"/>
          </p:cNvSpPr>
          <p:nvPr>
            <p:ph type="ftr" sz="quarter" idx="11"/>
          </p:nvPr>
        </p:nvSpPr>
        <p:spPr>
          <a:ln/>
        </p:spPr>
        <p:txBody>
          <a:bodyPr/>
          <a:lstStyle>
            <a:lvl1pPr>
              <a:defRPr/>
            </a:lvl1pPr>
          </a:lstStyle>
          <a:p>
            <a:pPr>
              <a:defRPr/>
            </a:pPr>
            <a:endParaRPr lang="it-IT"/>
          </a:p>
        </p:txBody>
      </p:sp>
      <p:sp>
        <p:nvSpPr>
          <p:cNvPr id="9" name="Rectangle 11"/>
          <p:cNvSpPr>
            <a:spLocks noGrp="1" noChangeArrowheads="1"/>
          </p:cNvSpPr>
          <p:nvPr>
            <p:ph type="sldNum" sz="quarter" idx="12"/>
          </p:nvPr>
        </p:nvSpPr>
        <p:spPr>
          <a:ln/>
        </p:spPr>
        <p:txBody>
          <a:bodyPr/>
          <a:lstStyle>
            <a:lvl1pPr>
              <a:defRPr/>
            </a:lvl1pPr>
          </a:lstStyle>
          <a:p>
            <a:pPr>
              <a:defRPr/>
            </a:pPr>
            <a:fld id="{E85EADA5-E390-4539-80AD-9B4D6D9255CD}" type="slidenum">
              <a:rPr lang="it-IT"/>
              <a:pPr>
                <a:defRPr/>
              </a:pPr>
              <a:t>‹N›</a:t>
            </a:fld>
            <a:endParaRPr lang="it-IT"/>
          </a:p>
        </p:txBody>
      </p:sp>
    </p:spTree>
    <p:extLst>
      <p:ext uri="{BB962C8B-B14F-4D97-AF65-F5344CB8AC3E}">
        <p14:creationId xmlns="" xmlns:p14="http://schemas.microsoft.com/office/powerpoint/2010/main" val="1699120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9"/>
          <p:cNvSpPr>
            <a:spLocks noGrp="1" noChangeArrowheads="1"/>
          </p:cNvSpPr>
          <p:nvPr>
            <p:ph type="dt" sz="half" idx="10"/>
          </p:nvPr>
        </p:nvSpPr>
        <p:spPr>
          <a:ln/>
        </p:spPr>
        <p:txBody>
          <a:bodyPr/>
          <a:lstStyle>
            <a:lvl1pPr>
              <a:defRPr/>
            </a:lvl1pPr>
          </a:lstStyle>
          <a:p>
            <a:pPr>
              <a:defRPr/>
            </a:pPr>
            <a:endParaRPr lang="it-IT"/>
          </a:p>
        </p:txBody>
      </p:sp>
      <p:sp>
        <p:nvSpPr>
          <p:cNvPr id="4" name="Rectangle 10"/>
          <p:cNvSpPr>
            <a:spLocks noGrp="1" noChangeArrowheads="1"/>
          </p:cNvSpPr>
          <p:nvPr>
            <p:ph type="ftr" sz="quarter" idx="11"/>
          </p:nvPr>
        </p:nvSpPr>
        <p:spPr>
          <a:ln/>
        </p:spPr>
        <p:txBody>
          <a:bodyPr/>
          <a:lstStyle>
            <a:lvl1pPr>
              <a:defRPr/>
            </a:lvl1pPr>
          </a:lstStyle>
          <a:p>
            <a:pPr>
              <a:defRPr/>
            </a:pPr>
            <a:endParaRPr lang="it-IT"/>
          </a:p>
        </p:txBody>
      </p:sp>
      <p:sp>
        <p:nvSpPr>
          <p:cNvPr id="5" name="Rectangle 11"/>
          <p:cNvSpPr>
            <a:spLocks noGrp="1" noChangeArrowheads="1"/>
          </p:cNvSpPr>
          <p:nvPr>
            <p:ph type="sldNum" sz="quarter" idx="12"/>
          </p:nvPr>
        </p:nvSpPr>
        <p:spPr>
          <a:ln/>
        </p:spPr>
        <p:txBody>
          <a:bodyPr/>
          <a:lstStyle>
            <a:lvl1pPr>
              <a:defRPr/>
            </a:lvl1pPr>
          </a:lstStyle>
          <a:p>
            <a:pPr>
              <a:defRPr/>
            </a:pPr>
            <a:fld id="{87AEFE19-23C2-4013-8429-AB621826D2C8}" type="slidenum">
              <a:rPr lang="it-IT"/>
              <a:pPr>
                <a:defRPr/>
              </a:pPr>
              <a:t>‹N›</a:t>
            </a:fld>
            <a:endParaRPr lang="it-IT"/>
          </a:p>
        </p:txBody>
      </p:sp>
    </p:spTree>
    <p:extLst>
      <p:ext uri="{BB962C8B-B14F-4D97-AF65-F5344CB8AC3E}">
        <p14:creationId xmlns="" xmlns:p14="http://schemas.microsoft.com/office/powerpoint/2010/main" val="1137304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A29D50C-E610-4708-A5F2-15DC07CDA1DC}" type="datetimeFigureOut">
              <a:rPr lang="it-IT" smtClean="0"/>
              <a:pPr/>
              <a:t>12/01/2018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B2B8B9-3450-4DE5-8BF2-DAB724479DA8}" type="slidenum">
              <a:rPr lang="it-IT" smtClean="0"/>
              <a:pPr/>
              <a:t>‹N›</a:t>
            </a:fld>
            <a:endParaRPr lang="it-IT"/>
          </a:p>
        </p:txBody>
      </p:sp>
    </p:spTree>
    <p:extLst>
      <p:ext uri="{BB962C8B-B14F-4D97-AF65-F5344CB8AC3E}">
        <p14:creationId xmlns="" xmlns:p14="http://schemas.microsoft.com/office/powerpoint/2010/main" val="3834834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it-IT"/>
          </a:p>
        </p:txBody>
      </p:sp>
      <p:sp>
        <p:nvSpPr>
          <p:cNvPr id="3" name="Rectangle 10"/>
          <p:cNvSpPr>
            <a:spLocks noGrp="1" noChangeArrowheads="1"/>
          </p:cNvSpPr>
          <p:nvPr>
            <p:ph type="ftr" sz="quarter" idx="11"/>
          </p:nvPr>
        </p:nvSpPr>
        <p:spPr>
          <a:ln/>
        </p:spPr>
        <p:txBody>
          <a:bodyPr/>
          <a:lstStyle>
            <a:lvl1pPr>
              <a:defRPr/>
            </a:lvl1pPr>
          </a:lstStyle>
          <a:p>
            <a:pPr>
              <a:defRPr/>
            </a:pPr>
            <a:endParaRPr lang="it-IT"/>
          </a:p>
        </p:txBody>
      </p:sp>
      <p:sp>
        <p:nvSpPr>
          <p:cNvPr id="4" name="Rectangle 11"/>
          <p:cNvSpPr>
            <a:spLocks noGrp="1" noChangeArrowheads="1"/>
          </p:cNvSpPr>
          <p:nvPr>
            <p:ph type="sldNum" sz="quarter" idx="12"/>
          </p:nvPr>
        </p:nvSpPr>
        <p:spPr>
          <a:ln/>
        </p:spPr>
        <p:txBody>
          <a:bodyPr/>
          <a:lstStyle>
            <a:lvl1pPr>
              <a:defRPr/>
            </a:lvl1pPr>
          </a:lstStyle>
          <a:p>
            <a:pPr>
              <a:defRPr/>
            </a:pPr>
            <a:fld id="{26492D3B-AB95-4013-82B4-2D36BF1888B0}" type="slidenum">
              <a:rPr lang="it-IT"/>
              <a:pPr>
                <a:defRPr/>
              </a:pPr>
              <a:t>‹N›</a:t>
            </a:fld>
            <a:endParaRPr lang="it-IT"/>
          </a:p>
        </p:txBody>
      </p:sp>
    </p:spTree>
    <p:extLst>
      <p:ext uri="{BB962C8B-B14F-4D97-AF65-F5344CB8AC3E}">
        <p14:creationId xmlns="" xmlns:p14="http://schemas.microsoft.com/office/powerpoint/2010/main" val="1512346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9"/>
          <p:cNvSpPr>
            <a:spLocks noGrp="1" noChangeArrowheads="1"/>
          </p:cNvSpPr>
          <p:nvPr>
            <p:ph type="dt" sz="half" idx="10"/>
          </p:nvPr>
        </p:nvSpPr>
        <p:spPr>
          <a:ln/>
        </p:spPr>
        <p:txBody>
          <a:bodyPr/>
          <a:lstStyle>
            <a:lvl1pPr>
              <a:defRPr/>
            </a:lvl1pPr>
          </a:lstStyle>
          <a:p>
            <a:pPr>
              <a:defRPr/>
            </a:pPr>
            <a:endParaRPr lang="it-IT"/>
          </a:p>
        </p:txBody>
      </p:sp>
      <p:sp>
        <p:nvSpPr>
          <p:cNvPr id="6" name="Rectangle 10"/>
          <p:cNvSpPr>
            <a:spLocks noGrp="1" noChangeArrowheads="1"/>
          </p:cNvSpPr>
          <p:nvPr>
            <p:ph type="ftr" sz="quarter" idx="11"/>
          </p:nvPr>
        </p:nvSpPr>
        <p:spPr>
          <a:ln/>
        </p:spPr>
        <p:txBody>
          <a:bodyPr/>
          <a:lstStyle>
            <a:lvl1pPr>
              <a:defRPr/>
            </a:lvl1pPr>
          </a:lstStyle>
          <a:p>
            <a:pPr>
              <a:defRPr/>
            </a:pPr>
            <a:endParaRPr lang="it-IT"/>
          </a:p>
        </p:txBody>
      </p:sp>
      <p:sp>
        <p:nvSpPr>
          <p:cNvPr id="7" name="Rectangle 11"/>
          <p:cNvSpPr>
            <a:spLocks noGrp="1" noChangeArrowheads="1"/>
          </p:cNvSpPr>
          <p:nvPr>
            <p:ph type="sldNum" sz="quarter" idx="12"/>
          </p:nvPr>
        </p:nvSpPr>
        <p:spPr>
          <a:ln/>
        </p:spPr>
        <p:txBody>
          <a:bodyPr/>
          <a:lstStyle>
            <a:lvl1pPr>
              <a:defRPr/>
            </a:lvl1pPr>
          </a:lstStyle>
          <a:p>
            <a:pPr>
              <a:defRPr/>
            </a:pPr>
            <a:fld id="{E9B9DF63-382D-49C2-A4E4-5E9044EA6A22}" type="slidenum">
              <a:rPr lang="it-IT"/>
              <a:pPr>
                <a:defRPr/>
              </a:pPr>
              <a:t>‹N›</a:t>
            </a:fld>
            <a:endParaRPr lang="it-IT"/>
          </a:p>
        </p:txBody>
      </p:sp>
    </p:spTree>
    <p:extLst>
      <p:ext uri="{BB962C8B-B14F-4D97-AF65-F5344CB8AC3E}">
        <p14:creationId xmlns="" xmlns:p14="http://schemas.microsoft.com/office/powerpoint/2010/main" val="1866814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9"/>
          <p:cNvSpPr>
            <a:spLocks noGrp="1" noChangeArrowheads="1"/>
          </p:cNvSpPr>
          <p:nvPr>
            <p:ph type="dt" sz="half" idx="10"/>
          </p:nvPr>
        </p:nvSpPr>
        <p:spPr>
          <a:ln/>
        </p:spPr>
        <p:txBody>
          <a:bodyPr/>
          <a:lstStyle>
            <a:lvl1pPr>
              <a:defRPr/>
            </a:lvl1pPr>
          </a:lstStyle>
          <a:p>
            <a:pPr>
              <a:defRPr/>
            </a:pPr>
            <a:endParaRPr lang="it-IT"/>
          </a:p>
        </p:txBody>
      </p:sp>
      <p:sp>
        <p:nvSpPr>
          <p:cNvPr id="6" name="Rectangle 10"/>
          <p:cNvSpPr>
            <a:spLocks noGrp="1" noChangeArrowheads="1"/>
          </p:cNvSpPr>
          <p:nvPr>
            <p:ph type="ftr" sz="quarter" idx="11"/>
          </p:nvPr>
        </p:nvSpPr>
        <p:spPr>
          <a:ln/>
        </p:spPr>
        <p:txBody>
          <a:bodyPr/>
          <a:lstStyle>
            <a:lvl1pPr>
              <a:defRPr/>
            </a:lvl1pPr>
          </a:lstStyle>
          <a:p>
            <a:pPr>
              <a:defRPr/>
            </a:pPr>
            <a:endParaRPr lang="it-IT"/>
          </a:p>
        </p:txBody>
      </p:sp>
      <p:sp>
        <p:nvSpPr>
          <p:cNvPr id="7" name="Rectangle 11"/>
          <p:cNvSpPr>
            <a:spLocks noGrp="1" noChangeArrowheads="1"/>
          </p:cNvSpPr>
          <p:nvPr>
            <p:ph type="sldNum" sz="quarter" idx="12"/>
          </p:nvPr>
        </p:nvSpPr>
        <p:spPr>
          <a:ln/>
        </p:spPr>
        <p:txBody>
          <a:bodyPr/>
          <a:lstStyle>
            <a:lvl1pPr>
              <a:defRPr/>
            </a:lvl1pPr>
          </a:lstStyle>
          <a:p>
            <a:pPr>
              <a:defRPr/>
            </a:pPr>
            <a:fld id="{055E6772-10C6-4222-8DA6-251984CBFCBB}" type="slidenum">
              <a:rPr lang="it-IT"/>
              <a:pPr>
                <a:defRPr/>
              </a:pPr>
              <a:t>‹N›</a:t>
            </a:fld>
            <a:endParaRPr lang="it-IT"/>
          </a:p>
        </p:txBody>
      </p:sp>
    </p:spTree>
    <p:extLst>
      <p:ext uri="{BB962C8B-B14F-4D97-AF65-F5344CB8AC3E}">
        <p14:creationId xmlns="" xmlns:p14="http://schemas.microsoft.com/office/powerpoint/2010/main" val="2800043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a:ln/>
        </p:spPr>
        <p:txBody>
          <a:bodyPr/>
          <a:lstStyle>
            <a:lvl1pPr>
              <a:defRPr/>
            </a:lvl1pPr>
          </a:lstStyle>
          <a:p>
            <a:pPr>
              <a:defRPr/>
            </a:pPr>
            <a:endParaRPr lang="it-IT"/>
          </a:p>
        </p:txBody>
      </p:sp>
      <p:sp>
        <p:nvSpPr>
          <p:cNvPr id="5" name="Rectangle 10"/>
          <p:cNvSpPr>
            <a:spLocks noGrp="1" noChangeArrowheads="1"/>
          </p:cNvSpPr>
          <p:nvPr>
            <p:ph type="ftr" sz="quarter" idx="11"/>
          </p:nvPr>
        </p:nvSpPr>
        <p:spPr>
          <a:ln/>
        </p:spPr>
        <p:txBody>
          <a:bodyPr/>
          <a:lstStyle>
            <a:lvl1pPr>
              <a:defRPr/>
            </a:lvl1pPr>
          </a:lstStyle>
          <a:p>
            <a:pPr>
              <a:defRPr/>
            </a:pPr>
            <a:endParaRPr lang="it-IT"/>
          </a:p>
        </p:txBody>
      </p:sp>
      <p:sp>
        <p:nvSpPr>
          <p:cNvPr id="6" name="Rectangle 11"/>
          <p:cNvSpPr>
            <a:spLocks noGrp="1" noChangeArrowheads="1"/>
          </p:cNvSpPr>
          <p:nvPr>
            <p:ph type="sldNum" sz="quarter" idx="12"/>
          </p:nvPr>
        </p:nvSpPr>
        <p:spPr>
          <a:ln/>
        </p:spPr>
        <p:txBody>
          <a:bodyPr/>
          <a:lstStyle>
            <a:lvl1pPr>
              <a:defRPr/>
            </a:lvl1pPr>
          </a:lstStyle>
          <a:p>
            <a:pPr>
              <a:defRPr/>
            </a:pPr>
            <a:fld id="{8DBADF8B-8C03-45DB-A609-3BF38FC10207}" type="slidenum">
              <a:rPr lang="it-IT"/>
              <a:pPr>
                <a:defRPr/>
              </a:pPr>
              <a:t>‹N›</a:t>
            </a:fld>
            <a:endParaRPr lang="it-IT"/>
          </a:p>
        </p:txBody>
      </p:sp>
    </p:spTree>
    <p:extLst>
      <p:ext uri="{BB962C8B-B14F-4D97-AF65-F5344CB8AC3E}">
        <p14:creationId xmlns="" xmlns:p14="http://schemas.microsoft.com/office/powerpoint/2010/main" val="3486999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6287"/>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628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a:ln/>
        </p:spPr>
        <p:txBody>
          <a:bodyPr/>
          <a:lstStyle>
            <a:lvl1pPr>
              <a:defRPr/>
            </a:lvl1pPr>
          </a:lstStyle>
          <a:p>
            <a:pPr>
              <a:defRPr/>
            </a:pPr>
            <a:endParaRPr lang="it-IT"/>
          </a:p>
        </p:txBody>
      </p:sp>
      <p:sp>
        <p:nvSpPr>
          <p:cNvPr id="5" name="Rectangle 10"/>
          <p:cNvSpPr>
            <a:spLocks noGrp="1" noChangeArrowheads="1"/>
          </p:cNvSpPr>
          <p:nvPr>
            <p:ph type="ftr" sz="quarter" idx="11"/>
          </p:nvPr>
        </p:nvSpPr>
        <p:spPr>
          <a:ln/>
        </p:spPr>
        <p:txBody>
          <a:bodyPr/>
          <a:lstStyle>
            <a:lvl1pPr>
              <a:defRPr/>
            </a:lvl1pPr>
          </a:lstStyle>
          <a:p>
            <a:pPr>
              <a:defRPr/>
            </a:pPr>
            <a:endParaRPr lang="it-IT"/>
          </a:p>
        </p:txBody>
      </p:sp>
      <p:sp>
        <p:nvSpPr>
          <p:cNvPr id="6" name="Rectangle 11"/>
          <p:cNvSpPr>
            <a:spLocks noGrp="1" noChangeArrowheads="1"/>
          </p:cNvSpPr>
          <p:nvPr>
            <p:ph type="sldNum" sz="quarter" idx="12"/>
          </p:nvPr>
        </p:nvSpPr>
        <p:spPr>
          <a:ln/>
        </p:spPr>
        <p:txBody>
          <a:bodyPr/>
          <a:lstStyle>
            <a:lvl1pPr>
              <a:defRPr/>
            </a:lvl1pPr>
          </a:lstStyle>
          <a:p>
            <a:pPr>
              <a:defRPr/>
            </a:pPr>
            <a:fld id="{5C315444-20AC-4054-B49E-5E2E36ACED97}" type="slidenum">
              <a:rPr lang="it-IT"/>
              <a:pPr>
                <a:defRPr/>
              </a:pPr>
              <a:t>‹N›</a:t>
            </a:fld>
            <a:endParaRPr lang="it-IT"/>
          </a:p>
        </p:txBody>
      </p:sp>
    </p:spTree>
    <p:extLst>
      <p:ext uri="{BB962C8B-B14F-4D97-AF65-F5344CB8AC3E}">
        <p14:creationId xmlns="" xmlns:p14="http://schemas.microsoft.com/office/powerpoint/2010/main" val="931702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19FCC19-3660-40F1-B5F1-0BEA934DBDC4}" type="slidenum">
              <a:rPr lang="it-IT"/>
              <a:pPr>
                <a:defRPr/>
              </a:pPr>
              <a:t>‹N›</a:t>
            </a:fld>
            <a:endParaRPr lang="it-IT"/>
          </a:p>
        </p:txBody>
      </p:sp>
    </p:spTree>
    <p:extLst>
      <p:ext uri="{BB962C8B-B14F-4D97-AF65-F5344CB8AC3E}">
        <p14:creationId xmlns="" xmlns:p14="http://schemas.microsoft.com/office/powerpoint/2010/main" val="325387349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5AB3B7B-33C6-4BCF-B88E-D79F8E281616}" type="slidenum">
              <a:rPr lang="it-IT"/>
              <a:pPr>
                <a:defRPr/>
              </a:pPr>
              <a:t>‹N›</a:t>
            </a:fld>
            <a:endParaRPr lang="it-IT"/>
          </a:p>
        </p:txBody>
      </p:sp>
    </p:spTree>
    <p:extLst>
      <p:ext uri="{BB962C8B-B14F-4D97-AF65-F5344CB8AC3E}">
        <p14:creationId xmlns="" xmlns:p14="http://schemas.microsoft.com/office/powerpoint/2010/main" val="305136133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3D019D7-EDDE-4356-A59E-99F29402F4D8}" type="slidenum">
              <a:rPr lang="it-IT"/>
              <a:pPr>
                <a:defRPr/>
              </a:pPr>
              <a:t>‹N›</a:t>
            </a:fld>
            <a:endParaRPr lang="it-IT"/>
          </a:p>
        </p:txBody>
      </p:sp>
    </p:spTree>
    <p:extLst>
      <p:ext uri="{BB962C8B-B14F-4D97-AF65-F5344CB8AC3E}">
        <p14:creationId xmlns="" xmlns:p14="http://schemas.microsoft.com/office/powerpoint/2010/main" val="242413190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C8F1920-653F-4094-A4F1-1B2ED41C41D7}" type="slidenum">
              <a:rPr lang="it-IT"/>
              <a:pPr>
                <a:defRPr/>
              </a:pPr>
              <a:t>‹N›</a:t>
            </a:fld>
            <a:endParaRPr lang="it-IT"/>
          </a:p>
        </p:txBody>
      </p:sp>
    </p:spTree>
    <p:extLst>
      <p:ext uri="{BB962C8B-B14F-4D97-AF65-F5344CB8AC3E}">
        <p14:creationId xmlns="" xmlns:p14="http://schemas.microsoft.com/office/powerpoint/2010/main" val="417435270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9" name="Rectangle 6"/>
          <p:cNvSpPr>
            <a:spLocks noGrp="1" noChangeArrowheads="1"/>
          </p:cNvSpPr>
          <p:nvPr>
            <p:ph type="sldNum" sz="quarter" idx="12"/>
          </p:nvPr>
        </p:nvSpPr>
        <p:spPr/>
        <p:txBody>
          <a:bodyPr/>
          <a:lstStyle>
            <a:lvl1pPr eaLnBrk="0" hangingPunct="0">
              <a:defRPr/>
            </a:lvl1pPr>
          </a:lstStyle>
          <a:p>
            <a:pPr>
              <a:defRPr/>
            </a:pPr>
            <a:fld id="{C07E2C16-B83A-4B95-BC26-181EDECE8813}" type="slidenum">
              <a:rPr lang="it-IT"/>
              <a:pPr>
                <a:defRPr/>
              </a:pPr>
              <a:t>‹N›</a:t>
            </a:fld>
            <a:endParaRPr lang="it-IT"/>
          </a:p>
        </p:txBody>
      </p:sp>
    </p:spTree>
    <p:extLst>
      <p:ext uri="{BB962C8B-B14F-4D97-AF65-F5344CB8AC3E}">
        <p14:creationId xmlns="" xmlns:p14="http://schemas.microsoft.com/office/powerpoint/2010/main" val="7016226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A29D50C-E610-4708-A5F2-15DC07CDA1DC}" type="datetimeFigureOut">
              <a:rPr lang="it-IT" smtClean="0"/>
              <a:pPr/>
              <a:t>12/01/2018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DB2B8B9-3450-4DE5-8BF2-DAB724479DA8}" type="slidenum">
              <a:rPr lang="it-IT" smtClean="0"/>
              <a:pPr/>
              <a:t>‹N›</a:t>
            </a:fld>
            <a:endParaRPr lang="it-IT"/>
          </a:p>
        </p:txBody>
      </p:sp>
    </p:spTree>
    <p:extLst>
      <p:ext uri="{BB962C8B-B14F-4D97-AF65-F5344CB8AC3E}">
        <p14:creationId xmlns="" xmlns:p14="http://schemas.microsoft.com/office/powerpoint/2010/main" val="3480370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5" name="Rectangle 6"/>
          <p:cNvSpPr>
            <a:spLocks noGrp="1" noChangeArrowheads="1"/>
          </p:cNvSpPr>
          <p:nvPr>
            <p:ph type="sldNum" sz="quarter" idx="12"/>
          </p:nvPr>
        </p:nvSpPr>
        <p:spPr/>
        <p:txBody>
          <a:bodyPr/>
          <a:lstStyle>
            <a:lvl1pPr eaLnBrk="0" hangingPunct="0">
              <a:defRPr/>
            </a:lvl1pPr>
          </a:lstStyle>
          <a:p>
            <a:pPr>
              <a:defRPr/>
            </a:pPr>
            <a:fld id="{1EF31AE8-7825-46C1-BDFD-9DAA1987DCF4}" type="slidenum">
              <a:rPr lang="it-IT"/>
              <a:pPr>
                <a:defRPr/>
              </a:pPr>
              <a:t>‹N›</a:t>
            </a:fld>
            <a:endParaRPr lang="it-IT"/>
          </a:p>
        </p:txBody>
      </p:sp>
    </p:spTree>
    <p:extLst>
      <p:ext uri="{BB962C8B-B14F-4D97-AF65-F5344CB8AC3E}">
        <p14:creationId xmlns="" xmlns:p14="http://schemas.microsoft.com/office/powerpoint/2010/main" val="250845696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27CC4BD-66CB-4F97-A4DF-37ACA9B1992F}" type="slidenum">
              <a:rPr lang="it-IT"/>
              <a:pPr>
                <a:defRPr/>
              </a:pPr>
              <a:t>‹N›</a:t>
            </a:fld>
            <a:endParaRPr lang="it-IT"/>
          </a:p>
        </p:txBody>
      </p:sp>
    </p:spTree>
    <p:extLst>
      <p:ext uri="{BB962C8B-B14F-4D97-AF65-F5344CB8AC3E}">
        <p14:creationId xmlns="" xmlns:p14="http://schemas.microsoft.com/office/powerpoint/2010/main" val="67027837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368EE91-595A-4C9F-8BA2-31AAB46F464C}" type="slidenum">
              <a:rPr lang="it-IT"/>
              <a:pPr>
                <a:defRPr/>
              </a:pPr>
              <a:t>‹N›</a:t>
            </a:fld>
            <a:endParaRPr lang="it-IT"/>
          </a:p>
        </p:txBody>
      </p:sp>
    </p:spTree>
    <p:extLst>
      <p:ext uri="{BB962C8B-B14F-4D97-AF65-F5344CB8AC3E}">
        <p14:creationId xmlns="" xmlns:p14="http://schemas.microsoft.com/office/powerpoint/2010/main" val="42812139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0756C57-4E38-4FB0-B766-1FDABBB673A4}" type="slidenum">
              <a:rPr lang="it-IT"/>
              <a:pPr>
                <a:defRPr/>
              </a:pPr>
              <a:t>‹N›</a:t>
            </a:fld>
            <a:endParaRPr lang="it-IT"/>
          </a:p>
        </p:txBody>
      </p:sp>
    </p:spTree>
    <p:extLst>
      <p:ext uri="{BB962C8B-B14F-4D97-AF65-F5344CB8AC3E}">
        <p14:creationId xmlns="" xmlns:p14="http://schemas.microsoft.com/office/powerpoint/2010/main" val="6264117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10435F9-B141-4B6D-A693-4A4B904A46E8}" type="slidenum">
              <a:rPr lang="it-IT"/>
              <a:pPr>
                <a:defRPr/>
              </a:pPr>
              <a:t>‹N›</a:t>
            </a:fld>
            <a:endParaRPr lang="it-IT"/>
          </a:p>
        </p:txBody>
      </p:sp>
    </p:spTree>
    <p:extLst>
      <p:ext uri="{BB962C8B-B14F-4D97-AF65-F5344CB8AC3E}">
        <p14:creationId xmlns="" xmlns:p14="http://schemas.microsoft.com/office/powerpoint/2010/main" val="334114311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20E55F9-CD64-46DE-907D-D2E3ED9AAFA8}" type="slidenum">
              <a:rPr lang="it-IT"/>
              <a:pPr>
                <a:defRPr/>
              </a:pPr>
              <a:t>‹N›</a:t>
            </a:fld>
            <a:endParaRPr lang="it-IT"/>
          </a:p>
        </p:txBody>
      </p:sp>
    </p:spTree>
    <p:extLst>
      <p:ext uri="{BB962C8B-B14F-4D97-AF65-F5344CB8AC3E}">
        <p14:creationId xmlns="" xmlns:p14="http://schemas.microsoft.com/office/powerpoint/2010/main" val="146034810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showMasterPhAnim="0" type="title" preserve="1">
  <p:cSld name="Diapositiva titolo">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gd name="T0" fmla="*/ 2147483647 w 3985"/>
              <a:gd name="T1" fmla="*/ 0 h 3619"/>
              <a:gd name="T2" fmla="*/ 0 w 3985"/>
              <a:gd name="T3" fmla="*/ 2147483647 h 3619"/>
              <a:gd name="T4" fmla="*/ 2147483647 w 3985"/>
              <a:gd name="T5" fmla="*/ 2147483647 h 3619"/>
              <a:gd name="T6" fmla="*/ 2147483647 w 3985"/>
              <a:gd name="T7" fmla="*/ 2147483647 h 3619"/>
              <a:gd name="T8" fmla="*/ 2147483647 w 3985"/>
              <a:gd name="T9" fmla="*/ 0 h 3619"/>
              <a:gd name="T10" fmla="*/ 2147483647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gd name="T0" fmla="*/ 1709583146 w 794"/>
                <a:gd name="T1" fmla="*/ 115072248 h 414"/>
                <a:gd name="T2" fmla="*/ 1528876213 w 794"/>
                <a:gd name="T3" fmla="*/ 92666539 h 414"/>
                <a:gd name="T4" fmla="*/ 1197511090 w 794"/>
                <a:gd name="T5" fmla="*/ 61231109 h 414"/>
                <a:gd name="T6" fmla="*/ 152827569 w 794"/>
                <a:gd name="T7" fmla="*/ 0 h 414"/>
                <a:gd name="T8" fmla="*/ 49289971 w 794"/>
                <a:gd name="T9" fmla="*/ 5801295 h 414"/>
                <a:gd name="T10" fmla="*/ 0 w 794"/>
                <a:gd name="T11" fmla="*/ 24200972 h 414"/>
                <a:gd name="T12" fmla="*/ 60067782 w 794"/>
                <a:gd name="T13" fmla="*/ 45194728 h 414"/>
                <a:gd name="T14" fmla="*/ 1227229359 w 794"/>
                <a:gd name="T15" fmla="*/ 119225010 h 414"/>
                <a:gd name="T16" fmla="*/ 1482956490 w 794"/>
                <a:gd name="T17" fmla="*/ 114484439 h 414"/>
                <a:gd name="T18" fmla="*/ 1689715221 w 794"/>
                <a:gd name="T19" fmla="*/ 120616028 h 414"/>
                <a:gd name="T20" fmla="*/ 1709583146 w 794"/>
                <a:gd name="T21" fmla="*/ 115072248 h 414"/>
                <a:gd name="T22" fmla="*/ 1709583146 w 794"/>
                <a:gd name="T23" fmla="*/ 115072248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7" name="Freeform 10"/>
            <p:cNvSpPr>
              <a:spLocks/>
            </p:cNvSpPr>
            <p:nvPr userDrawn="1"/>
          </p:nvSpPr>
          <p:spPr bwMode="auto">
            <a:xfrm>
              <a:off x="166" y="261"/>
              <a:ext cx="2244" cy="1007"/>
            </a:xfrm>
            <a:custGeom>
              <a:avLst/>
              <a:gdLst>
                <a:gd name="T0" fmla="*/ 17655 w 1586"/>
                <a:gd name="T1" fmla="*/ 0 h 821"/>
                <a:gd name="T2" fmla="*/ 171483 w 1586"/>
                <a:gd name="T3" fmla="*/ 9051 h 821"/>
                <a:gd name="T4" fmla="*/ 183970 w 1586"/>
                <a:gd name="T5" fmla="*/ 11127 h 821"/>
                <a:gd name="T6" fmla="*/ 204354 w 1586"/>
                <a:gd name="T7" fmla="*/ 13811 h 821"/>
                <a:gd name="T8" fmla="*/ 201650 w 1586"/>
                <a:gd name="T9" fmla="*/ 14319 h 821"/>
                <a:gd name="T10" fmla="*/ 173900 w 1586"/>
                <a:gd name="T11" fmla="*/ 13724 h 821"/>
                <a:gd name="T12" fmla="*/ 147498 w 1586"/>
                <a:gd name="T13" fmla="*/ 14145 h 821"/>
                <a:gd name="T14" fmla="*/ 5333 w 1586"/>
                <a:gd name="T15" fmla="*/ 5212 h 821"/>
                <a:gd name="T16" fmla="*/ 0 w 1586"/>
                <a:gd name="T17" fmla="*/ 2617 h 821"/>
                <a:gd name="T18" fmla="*/ 5914 w 1586"/>
                <a:gd name="T19" fmla="*/ 552 h 821"/>
                <a:gd name="T20" fmla="*/ 17655 w 1586"/>
                <a:gd name="T21" fmla="*/ 0 h 821"/>
                <a:gd name="T22" fmla="*/ 17655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8" name="Freeform 11"/>
            <p:cNvSpPr>
              <a:spLocks/>
            </p:cNvSpPr>
            <p:nvPr userDrawn="1"/>
          </p:nvSpPr>
          <p:spPr bwMode="auto">
            <a:xfrm>
              <a:off x="474" y="344"/>
              <a:ext cx="1488" cy="919"/>
            </a:xfrm>
            <a:custGeom>
              <a:avLst/>
              <a:gdLst>
                <a:gd name="T0" fmla="*/ 0 w 1049"/>
                <a:gd name="T1" fmla="*/ 5909 h 747"/>
                <a:gd name="T2" fmla="*/ 123098 w 1049"/>
                <a:gd name="T3" fmla="*/ 13593 h 747"/>
                <a:gd name="T4" fmla="*/ 125388 w 1049"/>
                <a:gd name="T5" fmla="*/ 9718 h 747"/>
                <a:gd name="T6" fmla="*/ 140072 w 1049"/>
                <a:gd name="T7" fmla="*/ 7683 h 747"/>
                <a:gd name="T8" fmla="*/ 10413 w 1049"/>
                <a:gd name="T9" fmla="*/ 0 h 747"/>
                <a:gd name="T10" fmla="*/ 0 w 1049"/>
                <a:gd name="T11" fmla="*/ 2302 h 747"/>
                <a:gd name="T12" fmla="*/ 0 w 1049"/>
                <a:gd name="T13" fmla="*/ 5909 h 747"/>
                <a:gd name="T14" fmla="*/ 0 w 1049"/>
                <a:gd name="T15" fmla="*/ 5909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13933 w 150"/>
                  <a:gd name="T1" fmla="*/ 0 h 173"/>
                  <a:gd name="T2" fmla="*/ 5128 w 150"/>
                  <a:gd name="T3" fmla="*/ 1304 h 173"/>
                  <a:gd name="T4" fmla="*/ 0 w 150"/>
                  <a:gd name="T5" fmla="*/ 3402 h 173"/>
                  <a:gd name="T6" fmla="*/ 10138 w 150"/>
                  <a:gd name="T7" fmla="*/ 3144 h 173"/>
                  <a:gd name="T8" fmla="*/ 13059 w 150"/>
                  <a:gd name="T9" fmla="*/ 1661 h 173"/>
                  <a:gd name="T10" fmla="*/ 19056 w 150"/>
                  <a:gd name="T11" fmla="*/ 527 h 173"/>
                  <a:gd name="T12" fmla="*/ 13933 w 150"/>
                  <a:gd name="T13" fmla="*/ 0 h 173"/>
                  <a:gd name="T14" fmla="*/ 13933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11" name="Freeform 14"/>
              <p:cNvSpPr>
                <a:spLocks/>
              </p:cNvSpPr>
              <p:nvPr userDrawn="1"/>
            </p:nvSpPr>
            <p:spPr bwMode="auto">
              <a:xfrm>
                <a:off x="123" y="148"/>
                <a:ext cx="2386" cy="1081"/>
              </a:xfrm>
              <a:custGeom>
                <a:avLst/>
                <a:gdLst>
                  <a:gd name="T0" fmla="*/ 20489 w 1684"/>
                  <a:gd name="T1" fmla="*/ 0 h 880"/>
                  <a:gd name="T2" fmla="*/ 8284 w 1684"/>
                  <a:gd name="T3" fmla="*/ 927 h 880"/>
                  <a:gd name="T4" fmla="*/ 0 w 1684"/>
                  <a:gd name="T5" fmla="*/ 3707 h 880"/>
                  <a:gd name="T6" fmla="*/ 8836 w 1684"/>
                  <a:gd name="T7" fmla="*/ 6394 h 880"/>
                  <a:gd name="T8" fmla="*/ 155303 w 1684"/>
                  <a:gd name="T9" fmla="*/ 15445 h 880"/>
                  <a:gd name="T10" fmla="*/ 186855 w 1684"/>
                  <a:gd name="T11" fmla="*/ 14882 h 880"/>
                  <a:gd name="T12" fmla="*/ 212422 w 1684"/>
                  <a:gd name="T13" fmla="*/ 15679 h 880"/>
                  <a:gd name="T14" fmla="*/ 221293 w 1684"/>
                  <a:gd name="T15" fmla="*/ 14413 h 880"/>
                  <a:gd name="T16" fmla="*/ 197354 w 1684"/>
                  <a:gd name="T17" fmla="*/ 11826 h 880"/>
                  <a:gd name="T18" fmla="*/ 187627 w 1684"/>
                  <a:gd name="T19" fmla="*/ 9132 h 880"/>
                  <a:gd name="T20" fmla="*/ 179950 w 1684"/>
                  <a:gd name="T21" fmla="*/ 9390 h 880"/>
                  <a:gd name="T22" fmla="*/ 189071 w 1684"/>
                  <a:gd name="T23" fmla="*/ 11826 h 880"/>
                  <a:gd name="T24" fmla="*/ 207357 w 1684"/>
                  <a:gd name="T25" fmla="*/ 14423 h 880"/>
                  <a:gd name="T26" fmla="*/ 185696 w 1684"/>
                  <a:gd name="T27" fmla="*/ 14024 h 880"/>
                  <a:gd name="T28" fmla="*/ 160155 w 1684"/>
                  <a:gd name="T29" fmla="*/ 14488 h 880"/>
                  <a:gd name="T30" fmla="*/ 164882 w 1684"/>
                  <a:gd name="T31" fmla="*/ 11573 h 880"/>
                  <a:gd name="T32" fmla="*/ 175833 w 1684"/>
                  <a:gd name="T33" fmla="*/ 9587 h 880"/>
                  <a:gd name="T34" fmla="*/ 163013 w 1684"/>
                  <a:gd name="T35" fmla="*/ 9835 h 880"/>
                  <a:gd name="T36" fmla="*/ 153074 w 1684"/>
                  <a:gd name="T37" fmla="*/ 11733 h 880"/>
                  <a:gd name="T38" fmla="*/ 149696 w 1684"/>
                  <a:gd name="T39" fmla="*/ 14098 h 880"/>
                  <a:gd name="T40" fmla="*/ 14077 w 1684"/>
                  <a:gd name="T41" fmla="*/ 5522 h 880"/>
                  <a:gd name="T42" fmla="*/ 10481 w 1684"/>
                  <a:gd name="T43" fmla="*/ 3825 h 880"/>
                  <a:gd name="T44" fmla="*/ 13528 w 1684"/>
                  <a:gd name="T45" fmla="*/ 1703 h 880"/>
                  <a:gd name="T46" fmla="*/ 28469 w 1684"/>
                  <a:gd name="T47" fmla="*/ 0 h 880"/>
                  <a:gd name="T48" fmla="*/ 20489 w 1684"/>
                  <a:gd name="T49" fmla="*/ 0 h 880"/>
                  <a:gd name="T50" fmla="*/ 20489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12" name="Freeform 15"/>
              <p:cNvSpPr>
                <a:spLocks/>
              </p:cNvSpPr>
              <p:nvPr userDrawn="1"/>
            </p:nvSpPr>
            <p:spPr bwMode="auto">
              <a:xfrm>
                <a:off x="324" y="158"/>
                <a:ext cx="1686" cy="614"/>
              </a:xfrm>
              <a:custGeom>
                <a:avLst/>
                <a:gdLst>
                  <a:gd name="T0" fmla="*/ 13151 w 1190"/>
                  <a:gd name="T1" fmla="*/ 0 h 500"/>
                  <a:gd name="T2" fmla="*/ 156309 w 1190"/>
                  <a:gd name="T3" fmla="*/ 8688 h 500"/>
                  <a:gd name="T4" fmla="*/ 141239 w 1190"/>
                  <a:gd name="T5" fmla="*/ 8864 h 500"/>
                  <a:gd name="T6" fmla="*/ 0 w 1190"/>
                  <a:gd name="T7" fmla="*/ 478 h 500"/>
                  <a:gd name="T8" fmla="*/ 13151 w 1190"/>
                  <a:gd name="T9" fmla="*/ 0 h 500"/>
                  <a:gd name="T10" fmla="*/ 1315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13" name="Freeform 16"/>
              <p:cNvSpPr>
                <a:spLocks/>
              </p:cNvSpPr>
              <p:nvPr userDrawn="1"/>
            </p:nvSpPr>
            <p:spPr bwMode="auto">
              <a:xfrm>
                <a:off x="409" y="251"/>
                <a:ext cx="227" cy="410"/>
              </a:xfrm>
              <a:custGeom>
                <a:avLst/>
                <a:gdLst>
                  <a:gd name="T0" fmla="*/ 15561 w 160"/>
                  <a:gd name="T1" fmla="*/ 0 h 335"/>
                  <a:gd name="T2" fmla="*/ 2548 w 160"/>
                  <a:gd name="T3" fmla="*/ 1804 h 335"/>
                  <a:gd name="T4" fmla="*/ 0 w 160"/>
                  <a:gd name="T5" fmla="*/ 3885 h 335"/>
                  <a:gd name="T6" fmla="*/ 4465 w 160"/>
                  <a:gd name="T7" fmla="*/ 5312 h 335"/>
                  <a:gd name="T8" fmla="*/ 12547 w 160"/>
                  <a:gd name="T9" fmla="*/ 5663 h 335"/>
                  <a:gd name="T10" fmla="*/ 10187 w 160"/>
                  <a:gd name="T11" fmla="*/ 2593 h 335"/>
                  <a:gd name="T12" fmla="*/ 21405 w 160"/>
                  <a:gd name="T13" fmla="*/ 296 h 335"/>
                  <a:gd name="T14" fmla="*/ 15561 w 160"/>
                  <a:gd name="T15" fmla="*/ 0 h 335"/>
                  <a:gd name="T16" fmla="*/ 1556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14" name="Freeform 17"/>
              <p:cNvSpPr>
                <a:spLocks/>
              </p:cNvSpPr>
              <p:nvPr userDrawn="1"/>
            </p:nvSpPr>
            <p:spPr bwMode="auto">
              <a:xfrm>
                <a:off x="846" y="536"/>
                <a:ext cx="691" cy="364"/>
              </a:xfrm>
              <a:custGeom>
                <a:avLst/>
                <a:gdLst>
                  <a:gd name="T0" fmla="*/ 1814 w 489"/>
                  <a:gd name="T1" fmla="*/ 621 h 296"/>
                  <a:gd name="T2" fmla="*/ 20214 w 489"/>
                  <a:gd name="T3" fmla="*/ 1200 h 296"/>
                  <a:gd name="T4" fmla="*/ 41016 w 489"/>
                  <a:gd name="T5" fmla="*/ 2483 h 296"/>
                  <a:gd name="T6" fmla="*/ 55704 w 489"/>
                  <a:gd name="T7" fmla="*/ 4402 h 296"/>
                  <a:gd name="T8" fmla="*/ 41264 w 489"/>
                  <a:gd name="T9" fmla="*/ 4163 h 296"/>
                  <a:gd name="T10" fmla="*/ 17546 w 489"/>
                  <a:gd name="T11" fmla="*/ 2645 h 296"/>
                  <a:gd name="T12" fmla="*/ 6314 w 489"/>
                  <a:gd name="T13" fmla="*/ 1447 h 296"/>
                  <a:gd name="T14" fmla="*/ 13505 w 489"/>
                  <a:gd name="T15" fmla="*/ 2949 h 296"/>
                  <a:gd name="T16" fmla="*/ 34421 w 489"/>
                  <a:gd name="T17" fmla="*/ 4880 h 296"/>
                  <a:gd name="T18" fmla="*/ 58958 w 489"/>
                  <a:gd name="T19" fmla="*/ 5369 h 296"/>
                  <a:gd name="T20" fmla="*/ 61882 w 489"/>
                  <a:gd name="T21" fmla="*/ 4053 h 296"/>
                  <a:gd name="T22" fmla="*/ 49876 w 489"/>
                  <a:gd name="T23" fmla="*/ 2179 h 296"/>
                  <a:gd name="T24" fmla="*/ 21492 w 489"/>
                  <a:gd name="T25" fmla="*/ 314 h 296"/>
                  <a:gd name="T26" fmla="*/ 0 w 489"/>
                  <a:gd name="T27" fmla="*/ 0 h 296"/>
                  <a:gd name="T28" fmla="*/ 1814 w 489"/>
                  <a:gd name="T29" fmla="*/ 621 h 296"/>
                  <a:gd name="T30" fmla="*/ 1814 w 489"/>
                  <a:gd name="T31" fmla="*/ 62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gd name="T0" fmla="*/ 30 w 794"/>
                <a:gd name="T1" fmla="*/ 3 h 414"/>
                <a:gd name="T2" fmla="*/ 28 w 794"/>
                <a:gd name="T3" fmla="*/ 3 h 414"/>
                <a:gd name="T4" fmla="*/ 21 w 794"/>
                <a:gd name="T5" fmla="*/ 1 h 414"/>
                <a:gd name="T6" fmla="*/ 2 w 794"/>
                <a:gd name="T7" fmla="*/ 0 h 414"/>
                <a:gd name="T8" fmla="*/ 2 w 794"/>
                <a:gd name="T9" fmla="*/ 1 h 414"/>
                <a:gd name="T10" fmla="*/ 0 w 794"/>
                <a:gd name="T11" fmla="*/ 1 h 414"/>
                <a:gd name="T12" fmla="*/ 2 w 794"/>
                <a:gd name="T13" fmla="*/ 1 h 414"/>
                <a:gd name="T14" fmla="*/ 22 w 794"/>
                <a:gd name="T15" fmla="*/ 3 h 414"/>
                <a:gd name="T16" fmla="*/ 26 w 794"/>
                <a:gd name="T17" fmla="*/ 3 h 414"/>
                <a:gd name="T18" fmla="*/ 30 w 794"/>
                <a:gd name="T19" fmla="*/ 3 h 414"/>
                <a:gd name="T20" fmla="*/ 30 w 794"/>
                <a:gd name="T21" fmla="*/ 3 h 414"/>
                <a:gd name="T22" fmla="*/ 30 w 794"/>
                <a:gd name="T23" fmla="*/ 3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17" name="Freeform 20"/>
            <p:cNvSpPr>
              <a:spLocks/>
            </p:cNvSpPr>
            <p:nvPr userDrawn="1"/>
          </p:nvSpPr>
          <p:spPr bwMode="auto">
            <a:xfrm rot="7320404">
              <a:off x="4893" y="2923"/>
              <a:ext cx="627" cy="29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18" name="Freeform 21"/>
            <p:cNvSpPr>
              <a:spLocks/>
            </p:cNvSpPr>
            <p:nvPr userDrawn="1"/>
          </p:nvSpPr>
          <p:spPr bwMode="auto">
            <a:xfrm rot="7320404">
              <a:off x="5000" y="2912"/>
              <a:ext cx="416" cy="265"/>
            </a:xfrm>
            <a:custGeom>
              <a:avLst/>
              <a:gdLst>
                <a:gd name="T0" fmla="*/ 0 w 1049"/>
                <a:gd name="T1" fmla="*/ 0 h 747"/>
                <a:gd name="T2" fmla="*/ 0 w 1049"/>
                <a:gd name="T3" fmla="*/ 0 h 747"/>
                <a:gd name="T4" fmla="*/ 0 w 1049"/>
                <a:gd name="T5" fmla="*/ 0 h 747"/>
                <a:gd name="T6" fmla="*/ 0 w 1049"/>
                <a:gd name="T7" fmla="*/ 0 h 747"/>
                <a:gd name="T8" fmla="*/ 0 w 1049"/>
                <a:gd name="T9" fmla="*/ 0 h 747"/>
                <a:gd name="T10" fmla="*/ 0 w 1049"/>
                <a:gd name="T11" fmla="*/ 0 h 747"/>
                <a:gd name="T12" fmla="*/ 0 w 1049"/>
                <a:gd name="T13" fmla="*/ 0 h 747"/>
                <a:gd name="T14" fmla="*/ 0 w 1049"/>
                <a:gd name="T15" fmla="*/ 0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0 w 150"/>
                  <a:gd name="T1" fmla="*/ 0 h 173"/>
                  <a:gd name="T2" fmla="*/ 0 w 150"/>
                  <a:gd name="T3" fmla="*/ 0 h 173"/>
                  <a:gd name="T4" fmla="*/ 0 w 150"/>
                  <a:gd name="T5" fmla="*/ 0 h 173"/>
                  <a:gd name="T6" fmla="*/ 0 w 150"/>
                  <a:gd name="T7" fmla="*/ 0 h 173"/>
                  <a:gd name="T8" fmla="*/ 0 w 150"/>
                  <a:gd name="T9" fmla="*/ 0 h 173"/>
                  <a:gd name="T10" fmla="*/ 0 w 150"/>
                  <a:gd name="T11" fmla="*/ 0 h 173"/>
                  <a:gd name="T12" fmla="*/ 0 w 150"/>
                  <a:gd name="T13" fmla="*/ 0 h 173"/>
                  <a:gd name="T14" fmla="*/ 0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1" name="Freeform 24"/>
              <p:cNvSpPr>
                <a:spLocks/>
              </p:cNvSpPr>
              <p:nvPr userDrawn="1"/>
            </p:nvSpPr>
            <p:spPr bwMode="auto">
              <a:xfrm rot="7320404">
                <a:off x="4887" y="2930"/>
                <a:ext cx="667" cy="311"/>
              </a:xfrm>
              <a:custGeom>
                <a:avLst/>
                <a:gdLst>
                  <a:gd name="T0" fmla="*/ 0 w 1684"/>
                  <a:gd name="T1" fmla="*/ 0 h 880"/>
                  <a:gd name="T2" fmla="*/ 0 w 1684"/>
                  <a:gd name="T3" fmla="*/ 0 h 880"/>
                  <a:gd name="T4" fmla="*/ 0 w 1684"/>
                  <a:gd name="T5" fmla="*/ 0 h 880"/>
                  <a:gd name="T6" fmla="*/ 0 w 1684"/>
                  <a:gd name="T7" fmla="*/ 0 h 880"/>
                  <a:gd name="T8" fmla="*/ 0 w 1684"/>
                  <a:gd name="T9" fmla="*/ 0 h 880"/>
                  <a:gd name="T10" fmla="*/ 0 w 1684"/>
                  <a:gd name="T11" fmla="*/ 0 h 880"/>
                  <a:gd name="T12" fmla="*/ 0 w 1684"/>
                  <a:gd name="T13" fmla="*/ 0 h 880"/>
                  <a:gd name="T14" fmla="*/ 0 w 1684"/>
                  <a:gd name="T15" fmla="*/ 0 h 880"/>
                  <a:gd name="T16" fmla="*/ 0 w 1684"/>
                  <a:gd name="T17" fmla="*/ 0 h 880"/>
                  <a:gd name="T18" fmla="*/ 0 w 1684"/>
                  <a:gd name="T19" fmla="*/ 0 h 880"/>
                  <a:gd name="T20" fmla="*/ 0 w 1684"/>
                  <a:gd name="T21" fmla="*/ 0 h 880"/>
                  <a:gd name="T22" fmla="*/ 0 w 1684"/>
                  <a:gd name="T23" fmla="*/ 0 h 880"/>
                  <a:gd name="T24" fmla="*/ 0 w 1684"/>
                  <a:gd name="T25" fmla="*/ 0 h 880"/>
                  <a:gd name="T26" fmla="*/ 0 w 1684"/>
                  <a:gd name="T27" fmla="*/ 0 h 880"/>
                  <a:gd name="T28" fmla="*/ 0 w 1684"/>
                  <a:gd name="T29" fmla="*/ 0 h 880"/>
                  <a:gd name="T30" fmla="*/ 0 w 1684"/>
                  <a:gd name="T31" fmla="*/ 0 h 880"/>
                  <a:gd name="T32" fmla="*/ 0 w 1684"/>
                  <a:gd name="T33" fmla="*/ 0 h 880"/>
                  <a:gd name="T34" fmla="*/ 0 w 1684"/>
                  <a:gd name="T35" fmla="*/ 0 h 880"/>
                  <a:gd name="T36" fmla="*/ 0 w 1684"/>
                  <a:gd name="T37" fmla="*/ 0 h 880"/>
                  <a:gd name="T38" fmla="*/ 0 w 1684"/>
                  <a:gd name="T39" fmla="*/ 0 h 880"/>
                  <a:gd name="T40" fmla="*/ 0 w 1684"/>
                  <a:gd name="T41" fmla="*/ 0 h 880"/>
                  <a:gd name="T42" fmla="*/ 0 w 1684"/>
                  <a:gd name="T43" fmla="*/ 0 h 880"/>
                  <a:gd name="T44" fmla="*/ 0 w 1684"/>
                  <a:gd name="T45" fmla="*/ 0 h 880"/>
                  <a:gd name="T46" fmla="*/ 0 w 1684"/>
                  <a:gd name="T47" fmla="*/ 0 h 880"/>
                  <a:gd name="T48" fmla="*/ 0 w 1684"/>
                  <a:gd name="T49" fmla="*/ 0 h 880"/>
                  <a:gd name="T50" fmla="*/ 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2" name="Freeform 25"/>
              <p:cNvSpPr>
                <a:spLocks/>
              </p:cNvSpPr>
              <p:nvPr userDrawn="1"/>
            </p:nvSpPr>
            <p:spPr bwMode="auto">
              <a:xfrm rot="7320404">
                <a:off x="5062" y="2997"/>
                <a:ext cx="472" cy="176"/>
              </a:xfrm>
              <a:custGeom>
                <a:avLst/>
                <a:gdLst>
                  <a:gd name="T0" fmla="*/ 0 w 1190"/>
                  <a:gd name="T1" fmla="*/ 0 h 500"/>
                  <a:gd name="T2" fmla="*/ 0 w 1190"/>
                  <a:gd name="T3" fmla="*/ 0 h 500"/>
                  <a:gd name="T4" fmla="*/ 0 w 1190"/>
                  <a:gd name="T5" fmla="*/ 0 h 500"/>
                  <a:gd name="T6" fmla="*/ 0 w 1190"/>
                  <a:gd name="T7" fmla="*/ 0 h 500"/>
                  <a:gd name="T8" fmla="*/ 0 w 1190"/>
                  <a:gd name="T9" fmla="*/ 0 h 500"/>
                  <a:gd name="T10" fmla="*/ 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3" name="Freeform 26"/>
              <p:cNvSpPr>
                <a:spLocks/>
              </p:cNvSpPr>
              <p:nvPr userDrawn="1"/>
            </p:nvSpPr>
            <p:spPr bwMode="auto">
              <a:xfrm rot="7320404">
                <a:off x="5363" y="2874"/>
                <a:ext cx="63" cy="118"/>
              </a:xfrm>
              <a:custGeom>
                <a:avLst/>
                <a:gdLst>
                  <a:gd name="T0" fmla="*/ 0 w 160"/>
                  <a:gd name="T1" fmla="*/ 0 h 335"/>
                  <a:gd name="T2" fmla="*/ 0 w 160"/>
                  <a:gd name="T3" fmla="*/ 0 h 335"/>
                  <a:gd name="T4" fmla="*/ 0 w 160"/>
                  <a:gd name="T5" fmla="*/ 0 h 335"/>
                  <a:gd name="T6" fmla="*/ 0 w 160"/>
                  <a:gd name="T7" fmla="*/ 0 h 335"/>
                  <a:gd name="T8" fmla="*/ 0 w 160"/>
                  <a:gd name="T9" fmla="*/ 0 h 335"/>
                  <a:gd name="T10" fmla="*/ 0 w 160"/>
                  <a:gd name="T11" fmla="*/ 0 h 335"/>
                  <a:gd name="T12" fmla="*/ 0 w 160"/>
                  <a:gd name="T13" fmla="*/ 0 h 335"/>
                  <a:gd name="T14" fmla="*/ 0 w 160"/>
                  <a:gd name="T15" fmla="*/ 0 h 335"/>
                  <a:gd name="T16" fmla="*/ 0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4" name="Freeform 27"/>
              <p:cNvSpPr>
                <a:spLocks/>
              </p:cNvSpPr>
              <p:nvPr userDrawn="1"/>
            </p:nvSpPr>
            <p:spPr bwMode="auto">
              <a:xfrm rot="7320404">
                <a:off x="5136" y="3000"/>
                <a:ext cx="193" cy="104"/>
              </a:xfrm>
              <a:custGeom>
                <a:avLst/>
                <a:gdLst>
                  <a:gd name="T0" fmla="*/ 0 w 489"/>
                  <a:gd name="T1" fmla="*/ 0 h 296"/>
                  <a:gd name="T2" fmla="*/ 0 w 489"/>
                  <a:gd name="T3" fmla="*/ 0 h 296"/>
                  <a:gd name="T4" fmla="*/ 0 w 489"/>
                  <a:gd name="T5" fmla="*/ 0 h 296"/>
                  <a:gd name="T6" fmla="*/ 0 w 489"/>
                  <a:gd name="T7" fmla="*/ 0 h 296"/>
                  <a:gd name="T8" fmla="*/ 0 w 489"/>
                  <a:gd name="T9" fmla="*/ 0 h 296"/>
                  <a:gd name="T10" fmla="*/ 0 w 489"/>
                  <a:gd name="T11" fmla="*/ 0 h 296"/>
                  <a:gd name="T12" fmla="*/ 0 w 489"/>
                  <a:gd name="T13" fmla="*/ 0 h 296"/>
                  <a:gd name="T14" fmla="*/ 0 w 489"/>
                  <a:gd name="T15" fmla="*/ 0 h 296"/>
                  <a:gd name="T16" fmla="*/ 0 w 489"/>
                  <a:gd name="T17" fmla="*/ 0 h 296"/>
                  <a:gd name="T18" fmla="*/ 0 w 489"/>
                  <a:gd name="T19" fmla="*/ 0 h 296"/>
                  <a:gd name="T20" fmla="*/ 0 w 489"/>
                  <a:gd name="T21" fmla="*/ 0 h 296"/>
                  <a:gd name="T22" fmla="*/ 0 w 489"/>
                  <a:gd name="T23" fmla="*/ 0 h 296"/>
                  <a:gd name="T24" fmla="*/ 0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grpSp>
      <p:sp>
        <p:nvSpPr>
          <p:cNvPr id="25" name="Freeform 28"/>
          <p:cNvSpPr>
            <a:spLocks/>
          </p:cNvSpPr>
          <p:nvPr/>
        </p:nvSpPr>
        <p:spPr bwMode="auto">
          <a:xfrm>
            <a:off x="901700" y="5054600"/>
            <a:ext cx="6807200" cy="728663"/>
          </a:xfrm>
          <a:custGeom>
            <a:avLst/>
            <a:gdLst>
              <a:gd name="T0" fmla="*/ 0 w 4288"/>
              <a:gd name="T1" fmla="*/ 0 h 459"/>
              <a:gd name="T2" fmla="*/ 2147483647 w 4288"/>
              <a:gd name="T3" fmla="*/ 2147483647 h 459"/>
              <a:gd name="T4" fmla="*/ 2147483647 w 4288"/>
              <a:gd name="T5" fmla="*/ 2147483647 h 459"/>
              <a:gd name="T6" fmla="*/ 2147483647 w 4288"/>
              <a:gd name="T7" fmla="*/ 2147483647 h 459"/>
              <a:gd name="T8" fmla="*/ 2147483647 w 4288"/>
              <a:gd name="T9" fmla="*/ 2147483647 h 459"/>
              <a:gd name="T10" fmla="*/ 2147483647 w 4288"/>
              <a:gd name="T11" fmla="*/ 2147483647 h 459"/>
              <a:gd name="T12" fmla="*/ 2147483647 w 4288"/>
              <a:gd name="T13" fmla="*/ 2147483647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6" name="Freeform 29"/>
          <p:cNvSpPr>
            <a:spLocks/>
          </p:cNvSpPr>
          <p:nvPr/>
        </p:nvSpPr>
        <p:spPr bwMode="auto">
          <a:xfrm>
            <a:off x="4076700" y="1930400"/>
            <a:ext cx="889000" cy="381000"/>
          </a:xfrm>
          <a:custGeom>
            <a:avLst/>
            <a:gdLst>
              <a:gd name="T0" fmla="*/ 0 w 560"/>
              <a:gd name="T1" fmla="*/ 2147483647 h 240"/>
              <a:gd name="T2" fmla="*/ 2147483647 w 560"/>
              <a:gd name="T3" fmla="*/ 2147483647 h 240"/>
              <a:gd name="T4" fmla="*/ 2147483647 w 560"/>
              <a:gd name="T5" fmla="*/ 2147483647 h 240"/>
              <a:gd name="T6" fmla="*/ 2147483647 w 560"/>
              <a:gd name="T7" fmla="*/ 2147483647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1026051" name="Rectangle 3"/>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 xmlns:a14="http://schemas.microsoft.com/office/drawing/2010/main">
                <a:solidFill>
                  <a:srgbClr val="FF3300"/>
                </a:solidFill>
              </a14:hiddenFill>
            </a:ext>
          </a:extLst>
        </p:spPr>
        <p:txBody>
          <a:bodyPr/>
          <a:lstStyle>
            <a:lvl1pPr>
              <a:defRPr/>
            </a:lvl1pPr>
          </a:lstStyle>
          <a:p>
            <a:pPr lvl="0"/>
            <a:r>
              <a:rPr lang="it-IT" noProof="0" smtClean="0"/>
              <a:t>Fare clic per modificare lo stile del titolo</a:t>
            </a:r>
          </a:p>
        </p:txBody>
      </p:sp>
      <p:sp>
        <p:nvSpPr>
          <p:cNvPr id="1026052" name="Rectangle 4"/>
          <p:cNvSpPr>
            <a:spLocks noGrp="1" noChangeArrowheads="1"/>
          </p:cNvSpPr>
          <p:nvPr>
            <p:ph type="subTitle" idx="1"/>
          </p:nvPr>
        </p:nvSpPr>
        <p:spPr>
          <a:xfrm>
            <a:off x="1549400" y="4051300"/>
            <a:ext cx="6032500" cy="1003300"/>
          </a:xfrm>
        </p:spPr>
        <p:txBody>
          <a:bodyPr/>
          <a:lstStyle>
            <a:lvl1pPr marL="0" indent="0" algn="ctr">
              <a:buFontTx/>
              <a:buNone/>
              <a:defRPr/>
            </a:lvl1pPr>
          </a:lstStyle>
          <a:p>
            <a:pPr lvl="0"/>
            <a:r>
              <a:rPr lang="it-IT" noProof="0" smtClean="0"/>
              <a:t>Fare clic per modificare lo stile del sottotitolo dello schema</a:t>
            </a:r>
          </a:p>
        </p:txBody>
      </p:sp>
      <p:sp>
        <p:nvSpPr>
          <p:cNvPr id="27" name="Rectangle 5"/>
          <p:cNvSpPr>
            <a:spLocks noGrp="1" noChangeArrowheads="1"/>
          </p:cNvSpPr>
          <p:nvPr>
            <p:ph type="dt" sz="half" idx="10"/>
          </p:nvPr>
        </p:nvSpPr>
        <p:spPr>
          <a:xfrm>
            <a:off x="685800" y="6248400"/>
            <a:ext cx="1905000" cy="457200"/>
          </a:xfrm>
        </p:spPr>
        <p:txBody>
          <a:bodyPr/>
          <a:lstStyle>
            <a:lvl1pPr algn="ctr" eaLnBrk="0" hangingPunct="0">
              <a:defRPr/>
            </a:lvl1pPr>
          </a:lstStyle>
          <a:p>
            <a:pPr>
              <a:defRPr/>
            </a:pPr>
            <a:endParaRPr lang="it-IT"/>
          </a:p>
        </p:txBody>
      </p:sp>
      <p:sp>
        <p:nvSpPr>
          <p:cNvPr id="28" name="Rectangle 6"/>
          <p:cNvSpPr>
            <a:spLocks noGrp="1" noChangeArrowheads="1"/>
          </p:cNvSpPr>
          <p:nvPr>
            <p:ph type="ftr" sz="quarter" idx="11"/>
          </p:nvPr>
        </p:nvSpPr>
        <p:spPr>
          <a:xfrm>
            <a:off x="3124200" y="6248400"/>
            <a:ext cx="2895600" cy="457200"/>
          </a:xfrm>
        </p:spPr>
        <p:txBody>
          <a:bodyPr/>
          <a:lstStyle>
            <a:lvl1pPr eaLnBrk="0" hangingPunct="0">
              <a:defRPr/>
            </a:lvl1pPr>
          </a:lstStyle>
          <a:p>
            <a:pPr>
              <a:defRPr/>
            </a:pPr>
            <a:endParaRPr lang="it-IT"/>
          </a:p>
        </p:txBody>
      </p:sp>
      <p:sp>
        <p:nvSpPr>
          <p:cNvPr id="29" name="Rectangle 7"/>
          <p:cNvSpPr>
            <a:spLocks noGrp="1" noChangeArrowheads="1"/>
          </p:cNvSpPr>
          <p:nvPr>
            <p:ph type="sldNum" sz="quarter" idx="12"/>
          </p:nvPr>
        </p:nvSpPr>
        <p:spPr>
          <a:xfrm>
            <a:off x="6553200" y="6248400"/>
            <a:ext cx="1905000" cy="457200"/>
          </a:xfrm>
        </p:spPr>
        <p:txBody>
          <a:bodyPr/>
          <a:lstStyle>
            <a:lvl1pPr eaLnBrk="0" hangingPunct="0">
              <a:defRPr/>
            </a:lvl1pPr>
          </a:lstStyle>
          <a:p>
            <a:pPr>
              <a:defRPr/>
            </a:pPr>
            <a:fld id="{516F8BCB-1A73-488F-BD9C-08E2E4F33B45}" type="slidenum">
              <a:rPr lang="it-IT"/>
              <a:pPr>
                <a:defRPr/>
              </a:pPr>
              <a:t>‹N›</a:t>
            </a:fld>
            <a:endParaRPr lang="it-IT"/>
          </a:p>
        </p:txBody>
      </p:sp>
    </p:spTree>
    <p:extLst>
      <p:ext uri="{BB962C8B-B14F-4D97-AF65-F5344CB8AC3E}">
        <p14:creationId xmlns="" xmlns:p14="http://schemas.microsoft.com/office/powerpoint/2010/main" val="163688094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eaLnBrk="0" hangingPunc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vl1pPr>
          </a:lstStyle>
          <a:p>
            <a:pPr>
              <a:defRPr/>
            </a:pPr>
            <a:fld id="{A7EBAA1D-D20D-4ACA-9FE7-B548CBDCD2B8}" type="slidenum">
              <a:rPr lang="it-IT"/>
              <a:pPr>
                <a:defRPr/>
              </a:pPr>
              <a:t>‹N›</a:t>
            </a:fld>
            <a:endParaRPr lang="it-IT"/>
          </a:p>
        </p:txBody>
      </p:sp>
    </p:spTree>
    <p:extLst>
      <p:ext uri="{BB962C8B-B14F-4D97-AF65-F5344CB8AC3E}">
        <p14:creationId xmlns="" xmlns:p14="http://schemas.microsoft.com/office/powerpoint/2010/main" val="1298435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lgn="ctr" eaLnBrk="0" hangingPunc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vl1pPr>
          </a:lstStyle>
          <a:p>
            <a:pPr>
              <a:defRPr/>
            </a:pPr>
            <a:fld id="{4B3998B8-D68F-411A-8981-C1283E876CE4}" type="slidenum">
              <a:rPr lang="it-IT"/>
              <a:pPr>
                <a:defRPr/>
              </a:pPr>
              <a:t>‹N›</a:t>
            </a:fld>
            <a:endParaRPr lang="it-IT"/>
          </a:p>
        </p:txBody>
      </p:sp>
    </p:spTree>
    <p:extLst>
      <p:ext uri="{BB962C8B-B14F-4D97-AF65-F5344CB8AC3E}">
        <p14:creationId xmlns="" xmlns:p14="http://schemas.microsoft.com/office/powerpoint/2010/main" val="9043059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lgn="ctr" eaLnBrk="0" hangingPunc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vl1pPr>
          </a:lstStyle>
          <a:p>
            <a:pPr>
              <a:defRPr/>
            </a:pPr>
            <a:fld id="{E292CF4B-C394-4ED5-A3E2-50F0E98F5FDF}" type="slidenum">
              <a:rPr lang="it-IT"/>
              <a:pPr>
                <a:defRPr/>
              </a:pPr>
              <a:t>‹N›</a:t>
            </a:fld>
            <a:endParaRPr lang="it-IT"/>
          </a:p>
        </p:txBody>
      </p:sp>
    </p:spTree>
    <p:extLst>
      <p:ext uri="{BB962C8B-B14F-4D97-AF65-F5344CB8AC3E}">
        <p14:creationId xmlns="" xmlns:p14="http://schemas.microsoft.com/office/powerpoint/2010/main" val="471423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A29D50C-E610-4708-A5F2-15DC07CDA1DC}" type="datetimeFigureOut">
              <a:rPr lang="it-IT" smtClean="0"/>
              <a:pPr/>
              <a:t>12/01/2018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DB2B8B9-3450-4DE5-8BF2-DAB724479DA8}" type="slidenum">
              <a:rPr lang="it-IT" smtClean="0"/>
              <a:pPr/>
              <a:t>‹N›</a:t>
            </a:fld>
            <a:endParaRPr lang="it-IT"/>
          </a:p>
        </p:txBody>
      </p:sp>
    </p:spTree>
    <p:extLst>
      <p:ext uri="{BB962C8B-B14F-4D97-AF65-F5344CB8AC3E}">
        <p14:creationId xmlns="" xmlns:p14="http://schemas.microsoft.com/office/powerpoint/2010/main" val="14134904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lgn="ctr" eaLnBrk="0" hangingPunct="0">
              <a:defRPr/>
            </a:lvl1pPr>
          </a:lstStyle>
          <a:p>
            <a:pPr>
              <a:defRPr/>
            </a:pPr>
            <a:endParaRPr lang="it-IT"/>
          </a:p>
        </p:txBody>
      </p:sp>
      <p:sp>
        <p:nvSpPr>
          <p:cNvPr id="8" name="Segnaposto piè di pagina 7"/>
          <p:cNvSpPr>
            <a:spLocks noGrp="1"/>
          </p:cNvSpPr>
          <p:nvPr>
            <p:ph type="ftr" sz="quarter" idx="11"/>
          </p:nvPr>
        </p:nvSpPr>
        <p:spPr/>
        <p:txBody>
          <a:bodyPr/>
          <a:lstStyle>
            <a:lvl1pPr eaLnBrk="0" hangingPunc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hangingPunct="0">
              <a:defRPr/>
            </a:lvl1pPr>
          </a:lstStyle>
          <a:p>
            <a:pPr>
              <a:defRPr/>
            </a:pPr>
            <a:fld id="{FB26031F-477F-439C-AC99-68B732373943}" type="slidenum">
              <a:rPr lang="it-IT"/>
              <a:pPr>
                <a:defRPr/>
              </a:pPr>
              <a:t>‹N›</a:t>
            </a:fld>
            <a:endParaRPr lang="it-IT"/>
          </a:p>
        </p:txBody>
      </p:sp>
    </p:spTree>
    <p:extLst>
      <p:ext uri="{BB962C8B-B14F-4D97-AF65-F5344CB8AC3E}">
        <p14:creationId xmlns="" xmlns:p14="http://schemas.microsoft.com/office/powerpoint/2010/main" val="684347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lgn="ctr" eaLnBrk="0" hangingPunct="0">
              <a:defRPr/>
            </a:lvl1pPr>
          </a:lstStyle>
          <a:p>
            <a:pPr>
              <a:defRPr/>
            </a:pPr>
            <a:endParaRPr lang="it-IT"/>
          </a:p>
        </p:txBody>
      </p:sp>
      <p:sp>
        <p:nvSpPr>
          <p:cNvPr id="4" name="Segnaposto piè di pagina 3"/>
          <p:cNvSpPr>
            <a:spLocks noGrp="1"/>
          </p:cNvSpPr>
          <p:nvPr>
            <p:ph type="ftr" sz="quarter" idx="11"/>
          </p:nvPr>
        </p:nvSpPr>
        <p:spPr/>
        <p:txBody>
          <a:bodyPr/>
          <a:lstStyle>
            <a:lvl1pPr eaLnBrk="0" hangingPunc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hangingPunct="0">
              <a:defRPr/>
            </a:lvl1pPr>
          </a:lstStyle>
          <a:p>
            <a:pPr>
              <a:defRPr/>
            </a:pPr>
            <a:fld id="{CD03201C-FF2B-4D50-9307-88438436C94B}" type="slidenum">
              <a:rPr lang="it-IT"/>
              <a:pPr>
                <a:defRPr/>
              </a:pPr>
              <a:t>‹N›</a:t>
            </a:fld>
            <a:endParaRPr lang="it-IT"/>
          </a:p>
        </p:txBody>
      </p:sp>
    </p:spTree>
    <p:extLst>
      <p:ext uri="{BB962C8B-B14F-4D97-AF65-F5344CB8AC3E}">
        <p14:creationId xmlns="" xmlns:p14="http://schemas.microsoft.com/office/powerpoint/2010/main" val="3771466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lgn="ctr" eaLnBrk="0" hangingPunct="0">
              <a:defRPr/>
            </a:lvl1pPr>
          </a:lstStyle>
          <a:p>
            <a:pPr>
              <a:defRPr/>
            </a:pPr>
            <a:endParaRPr lang="it-IT"/>
          </a:p>
        </p:txBody>
      </p:sp>
      <p:sp>
        <p:nvSpPr>
          <p:cNvPr id="3" name="Segnaposto piè di pagina 2"/>
          <p:cNvSpPr>
            <a:spLocks noGrp="1"/>
          </p:cNvSpPr>
          <p:nvPr>
            <p:ph type="ftr" sz="quarter" idx="11"/>
          </p:nvPr>
        </p:nvSpPr>
        <p:spPr/>
        <p:txBody>
          <a:bodyPr/>
          <a:lstStyle>
            <a:lvl1pPr eaLnBrk="0" hangingPunc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hangingPunct="0">
              <a:defRPr/>
            </a:lvl1pPr>
          </a:lstStyle>
          <a:p>
            <a:pPr>
              <a:defRPr/>
            </a:pPr>
            <a:fld id="{7FA1FA41-400E-431B-817F-DA057D525CBB}" type="slidenum">
              <a:rPr lang="it-IT"/>
              <a:pPr>
                <a:defRPr/>
              </a:pPr>
              <a:t>‹N›</a:t>
            </a:fld>
            <a:endParaRPr lang="it-IT"/>
          </a:p>
        </p:txBody>
      </p:sp>
    </p:spTree>
    <p:extLst>
      <p:ext uri="{BB962C8B-B14F-4D97-AF65-F5344CB8AC3E}">
        <p14:creationId xmlns="" xmlns:p14="http://schemas.microsoft.com/office/powerpoint/2010/main" val="3629089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lgn="ctr" eaLnBrk="0" hangingPunc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vl1pPr>
          </a:lstStyle>
          <a:p>
            <a:pPr>
              <a:defRPr/>
            </a:pPr>
            <a:fld id="{CA0FAC4B-AEC5-4125-8638-728A4C4739C0}" type="slidenum">
              <a:rPr lang="it-IT"/>
              <a:pPr>
                <a:defRPr/>
              </a:pPr>
              <a:t>‹N›</a:t>
            </a:fld>
            <a:endParaRPr lang="it-IT"/>
          </a:p>
        </p:txBody>
      </p:sp>
    </p:spTree>
    <p:extLst>
      <p:ext uri="{BB962C8B-B14F-4D97-AF65-F5344CB8AC3E}">
        <p14:creationId xmlns="" xmlns:p14="http://schemas.microsoft.com/office/powerpoint/2010/main" val="951748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lgn="ctr" eaLnBrk="0" hangingPunc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vl1pPr>
          </a:lstStyle>
          <a:p>
            <a:pPr>
              <a:defRPr/>
            </a:pPr>
            <a:fld id="{AB19A234-7842-4903-A4B8-EBADAA518B65}" type="slidenum">
              <a:rPr lang="it-IT"/>
              <a:pPr>
                <a:defRPr/>
              </a:pPr>
              <a:t>‹N›</a:t>
            </a:fld>
            <a:endParaRPr lang="it-IT"/>
          </a:p>
        </p:txBody>
      </p:sp>
    </p:spTree>
    <p:extLst>
      <p:ext uri="{BB962C8B-B14F-4D97-AF65-F5344CB8AC3E}">
        <p14:creationId xmlns="" xmlns:p14="http://schemas.microsoft.com/office/powerpoint/2010/main" val="937142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eaLnBrk="0" hangingPunc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vl1pPr>
          </a:lstStyle>
          <a:p>
            <a:pPr>
              <a:defRPr/>
            </a:pPr>
            <a:fld id="{1FED733A-8742-4ADE-B0C7-24CCB43521D3}" type="slidenum">
              <a:rPr lang="it-IT"/>
              <a:pPr>
                <a:defRPr/>
              </a:pPr>
              <a:t>‹N›</a:t>
            </a:fld>
            <a:endParaRPr lang="it-IT"/>
          </a:p>
        </p:txBody>
      </p:sp>
    </p:spTree>
    <p:extLst>
      <p:ext uri="{BB962C8B-B14F-4D97-AF65-F5344CB8AC3E}">
        <p14:creationId xmlns="" xmlns:p14="http://schemas.microsoft.com/office/powerpoint/2010/main" val="100751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457950" y="152400"/>
            <a:ext cx="1924050" cy="5334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152400"/>
            <a:ext cx="5619750" cy="5334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eaLnBrk="0" hangingPunc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vl1pPr>
          </a:lstStyle>
          <a:p>
            <a:pPr>
              <a:defRPr/>
            </a:pPr>
            <a:fld id="{3B322205-275A-4061-A00F-B8B5C1D77E4D}" type="slidenum">
              <a:rPr lang="it-IT"/>
              <a:pPr>
                <a:defRPr/>
              </a:pPr>
              <a:t>‹N›</a:t>
            </a:fld>
            <a:endParaRPr lang="it-IT"/>
          </a:p>
        </p:txBody>
      </p:sp>
    </p:spTree>
    <p:extLst>
      <p:ext uri="{BB962C8B-B14F-4D97-AF65-F5344CB8AC3E}">
        <p14:creationId xmlns="" xmlns:p14="http://schemas.microsoft.com/office/powerpoint/2010/main" val="1243971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New Roman" pitchFamily="18" charset="0"/>
              </a:defRPr>
            </a:lvl1pPr>
          </a:lstStyle>
          <a:p>
            <a:pPr>
              <a:defRPr/>
            </a:pPr>
            <a:fld id="{57C6A88F-6146-4F29-B971-6E7C5AA93AC2}" type="slidenum">
              <a:rPr lang="it-IT"/>
              <a:pPr>
                <a:defRPr/>
              </a:pPr>
              <a:t>‹N›</a:t>
            </a:fld>
            <a:endParaRPr lang="it-IT"/>
          </a:p>
        </p:txBody>
      </p:sp>
    </p:spTree>
    <p:extLst>
      <p:ext uri="{BB962C8B-B14F-4D97-AF65-F5344CB8AC3E}">
        <p14:creationId xmlns="" xmlns:p14="http://schemas.microsoft.com/office/powerpoint/2010/main" val="3610810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New Roman" pitchFamily="18" charset="0"/>
              </a:defRPr>
            </a:lvl1pPr>
          </a:lstStyle>
          <a:p>
            <a:pPr>
              <a:defRPr/>
            </a:pPr>
            <a:fld id="{0553E6B5-9F4A-4AFF-9257-A784468F537F}" type="slidenum">
              <a:rPr lang="it-IT"/>
              <a:pPr>
                <a:defRPr/>
              </a:pPr>
              <a:t>‹N›</a:t>
            </a:fld>
            <a:endParaRPr lang="it-IT"/>
          </a:p>
        </p:txBody>
      </p:sp>
    </p:spTree>
    <p:extLst>
      <p:ext uri="{BB962C8B-B14F-4D97-AF65-F5344CB8AC3E}">
        <p14:creationId xmlns="" xmlns:p14="http://schemas.microsoft.com/office/powerpoint/2010/main" val="34345494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New Roman" pitchFamily="18" charset="0"/>
              </a:defRPr>
            </a:lvl1pPr>
          </a:lstStyle>
          <a:p>
            <a:pPr>
              <a:defRPr/>
            </a:pPr>
            <a:fld id="{C5EC98D6-8633-4860-82CB-7402207BBA37}" type="slidenum">
              <a:rPr lang="it-IT"/>
              <a:pPr>
                <a:defRPr/>
              </a:pPr>
              <a:t>‹N›</a:t>
            </a:fld>
            <a:endParaRPr lang="it-IT"/>
          </a:p>
        </p:txBody>
      </p:sp>
    </p:spTree>
    <p:extLst>
      <p:ext uri="{BB962C8B-B14F-4D97-AF65-F5344CB8AC3E}">
        <p14:creationId xmlns="" xmlns:p14="http://schemas.microsoft.com/office/powerpoint/2010/main" val="2985015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A29D50C-E610-4708-A5F2-15DC07CDA1DC}" type="datetimeFigureOut">
              <a:rPr lang="it-IT" smtClean="0"/>
              <a:pPr/>
              <a:t>12/01/2018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DB2B8B9-3450-4DE5-8BF2-DAB724479DA8}" type="slidenum">
              <a:rPr lang="it-IT" smtClean="0"/>
              <a:pPr/>
              <a:t>‹N›</a:t>
            </a:fld>
            <a:endParaRPr lang="it-IT"/>
          </a:p>
        </p:txBody>
      </p:sp>
    </p:spTree>
    <p:extLst>
      <p:ext uri="{BB962C8B-B14F-4D97-AF65-F5344CB8AC3E}">
        <p14:creationId xmlns="" xmlns:p14="http://schemas.microsoft.com/office/powerpoint/2010/main" val="3479954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Times New Roman" pitchFamily="18" charset="0"/>
              </a:defRPr>
            </a:lvl1pPr>
          </a:lstStyle>
          <a:p>
            <a:pPr>
              <a:defRPr/>
            </a:pPr>
            <a:fld id="{7F5C827B-679E-4083-A279-B5EB14B712A9}" type="slidenum">
              <a:rPr lang="it-IT"/>
              <a:pPr>
                <a:defRPr/>
              </a:pPr>
              <a:t>‹N›</a:t>
            </a:fld>
            <a:endParaRPr lang="it-IT"/>
          </a:p>
        </p:txBody>
      </p:sp>
    </p:spTree>
    <p:extLst>
      <p:ext uri="{BB962C8B-B14F-4D97-AF65-F5344CB8AC3E}">
        <p14:creationId xmlns="" xmlns:p14="http://schemas.microsoft.com/office/powerpoint/2010/main" val="19686456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8" name="Segnaposto piè di pagina 7"/>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hangingPunct="0">
              <a:defRPr>
                <a:latin typeface="Times New Roman" pitchFamily="18" charset="0"/>
              </a:defRPr>
            </a:lvl1pPr>
          </a:lstStyle>
          <a:p>
            <a:pPr>
              <a:defRPr/>
            </a:pPr>
            <a:fld id="{19FD006F-6CE5-4980-B746-888670F6D541}" type="slidenum">
              <a:rPr lang="it-IT"/>
              <a:pPr>
                <a:defRPr/>
              </a:pPr>
              <a:t>‹N›</a:t>
            </a:fld>
            <a:endParaRPr lang="it-IT"/>
          </a:p>
        </p:txBody>
      </p:sp>
    </p:spTree>
    <p:extLst>
      <p:ext uri="{BB962C8B-B14F-4D97-AF65-F5344CB8AC3E}">
        <p14:creationId xmlns="" xmlns:p14="http://schemas.microsoft.com/office/powerpoint/2010/main" val="3287229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4" name="Segnaposto piè di pagina 3"/>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hangingPunct="0">
              <a:defRPr>
                <a:latin typeface="Times New Roman" pitchFamily="18" charset="0"/>
              </a:defRPr>
            </a:lvl1pPr>
          </a:lstStyle>
          <a:p>
            <a:pPr>
              <a:defRPr/>
            </a:pPr>
            <a:fld id="{8950A284-62B3-4938-AB57-DE8ADAAA0CC2}" type="slidenum">
              <a:rPr lang="it-IT"/>
              <a:pPr>
                <a:defRPr/>
              </a:pPr>
              <a:t>‹N›</a:t>
            </a:fld>
            <a:endParaRPr lang="it-IT"/>
          </a:p>
        </p:txBody>
      </p:sp>
    </p:spTree>
    <p:extLst>
      <p:ext uri="{BB962C8B-B14F-4D97-AF65-F5344CB8AC3E}">
        <p14:creationId xmlns="" xmlns:p14="http://schemas.microsoft.com/office/powerpoint/2010/main" val="916957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3" name="Segnaposto piè di pagina 2"/>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hangingPunct="0">
              <a:defRPr>
                <a:latin typeface="Times New Roman" pitchFamily="18" charset="0"/>
              </a:defRPr>
            </a:lvl1pPr>
          </a:lstStyle>
          <a:p>
            <a:pPr>
              <a:defRPr/>
            </a:pPr>
            <a:fld id="{81EC4F0B-BA60-4C73-9391-66E942FA0B43}" type="slidenum">
              <a:rPr lang="it-IT"/>
              <a:pPr>
                <a:defRPr/>
              </a:pPr>
              <a:t>‹N›</a:t>
            </a:fld>
            <a:endParaRPr lang="it-IT"/>
          </a:p>
        </p:txBody>
      </p:sp>
    </p:spTree>
    <p:extLst>
      <p:ext uri="{BB962C8B-B14F-4D97-AF65-F5344CB8AC3E}">
        <p14:creationId xmlns="" xmlns:p14="http://schemas.microsoft.com/office/powerpoint/2010/main" val="1743563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Times New Roman" pitchFamily="18" charset="0"/>
              </a:defRPr>
            </a:lvl1pPr>
          </a:lstStyle>
          <a:p>
            <a:pPr>
              <a:defRPr/>
            </a:pPr>
            <a:fld id="{5DA9B519-8E78-4D7E-92BC-3BE40CC52818}" type="slidenum">
              <a:rPr lang="it-IT"/>
              <a:pPr>
                <a:defRPr/>
              </a:pPr>
              <a:t>‹N›</a:t>
            </a:fld>
            <a:endParaRPr lang="it-IT"/>
          </a:p>
        </p:txBody>
      </p:sp>
    </p:spTree>
    <p:extLst>
      <p:ext uri="{BB962C8B-B14F-4D97-AF65-F5344CB8AC3E}">
        <p14:creationId xmlns="" xmlns:p14="http://schemas.microsoft.com/office/powerpoint/2010/main" val="3701543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Times New Roman" pitchFamily="18" charset="0"/>
              </a:defRPr>
            </a:lvl1pPr>
          </a:lstStyle>
          <a:p>
            <a:pPr>
              <a:defRPr/>
            </a:pPr>
            <a:fld id="{B69CC875-9C4E-4052-906D-81577326253E}" type="slidenum">
              <a:rPr lang="it-IT"/>
              <a:pPr>
                <a:defRPr/>
              </a:pPr>
              <a:t>‹N›</a:t>
            </a:fld>
            <a:endParaRPr lang="it-IT"/>
          </a:p>
        </p:txBody>
      </p:sp>
    </p:spTree>
    <p:extLst>
      <p:ext uri="{BB962C8B-B14F-4D97-AF65-F5344CB8AC3E}">
        <p14:creationId xmlns="" xmlns:p14="http://schemas.microsoft.com/office/powerpoint/2010/main" val="29356490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New Roman" pitchFamily="18" charset="0"/>
              </a:defRPr>
            </a:lvl1pPr>
          </a:lstStyle>
          <a:p>
            <a:pPr>
              <a:defRPr/>
            </a:pPr>
            <a:fld id="{4A7266F4-2A79-440A-AC87-D130FDB25C37}" type="slidenum">
              <a:rPr lang="it-IT"/>
              <a:pPr>
                <a:defRPr/>
              </a:pPr>
              <a:t>‹N›</a:t>
            </a:fld>
            <a:endParaRPr lang="it-IT"/>
          </a:p>
        </p:txBody>
      </p:sp>
    </p:spTree>
    <p:extLst>
      <p:ext uri="{BB962C8B-B14F-4D97-AF65-F5344CB8AC3E}">
        <p14:creationId xmlns="" xmlns:p14="http://schemas.microsoft.com/office/powerpoint/2010/main" val="29627809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New Roman" pitchFamily="18" charset="0"/>
              </a:defRPr>
            </a:lvl1pPr>
          </a:lstStyle>
          <a:p>
            <a:pPr>
              <a:defRPr/>
            </a:pPr>
            <a:fld id="{C5B2CAFA-A377-46DC-97D0-DB3C8EF315C2}" type="slidenum">
              <a:rPr lang="it-IT"/>
              <a:pPr>
                <a:defRPr/>
              </a:pPr>
              <a:t>‹N›</a:t>
            </a:fld>
            <a:endParaRPr lang="it-IT"/>
          </a:p>
        </p:txBody>
      </p:sp>
    </p:spTree>
    <p:extLst>
      <p:ext uri="{BB962C8B-B14F-4D97-AF65-F5344CB8AC3E}">
        <p14:creationId xmlns="" xmlns:p14="http://schemas.microsoft.com/office/powerpoint/2010/main" val="2572850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Times New Roman" pitchFamily="18" charset="0"/>
              </a:defRPr>
            </a:lvl1pPr>
          </a:lstStyle>
          <a:p>
            <a:pPr>
              <a:defRPr/>
            </a:pPr>
            <a:fld id="{C0131BD4-1255-46E3-A7A8-90F0AF9A4A75}" type="slidenum">
              <a:rPr lang="it-IT"/>
              <a:pPr>
                <a:defRPr/>
              </a:pPr>
              <a:t>‹N›</a:t>
            </a:fld>
            <a:endParaRPr lang="it-IT"/>
          </a:p>
        </p:txBody>
      </p:sp>
    </p:spTree>
    <p:extLst>
      <p:ext uri="{BB962C8B-B14F-4D97-AF65-F5344CB8AC3E}">
        <p14:creationId xmlns="" xmlns:p14="http://schemas.microsoft.com/office/powerpoint/2010/main" val="11423726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4" name="Segnaposto piè di pagina 3"/>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hangingPunct="0">
              <a:defRPr>
                <a:latin typeface="Times New Roman" pitchFamily="18" charset="0"/>
              </a:defRPr>
            </a:lvl1pPr>
          </a:lstStyle>
          <a:p>
            <a:pPr>
              <a:defRPr/>
            </a:pPr>
            <a:fld id="{F8BFD258-3CD5-4079-BE91-CF84AADE9A16}" type="slidenum">
              <a:rPr lang="it-IT"/>
              <a:pPr>
                <a:defRPr/>
              </a:pPr>
              <a:t>‹N›</a:t>
            </a:fld>
            <a:endParaRPr lang="it-IT"/>
          </a:p>
        </p:txBody>
      </p:sp>
    </p:spTree>
    <p:extLst>
      <p:ext uri="{BB962C8B-B14F-4D97-AF65-F5344CB8AC3E}">
        <p14:creationId xmlns="" xmlns:p14="http://schemas.microsoft.com/office/powerpoint/2010/main" val="5428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A29D50C-E610-4708-A5F2-15DC07CDA1DC}" type="datetimeFigureOut">
              <a:rPr lang="it-IT" smtClean="0"/>
              <a:pPr/>
              <a:t>12/01/2018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DB2B8B9-3450-4DE5-8BF2-DAB724479DA8}" type="slidenum">
              <a:rPr lang="it-IT" smtClean="0"/>
              <a:pPr/>
              <a:t>‹N›</a:t>
            </a:fld>
            <a:endParaRPr lang="it-IT"/>
          </a:p>
        </p:txBody>
      </p:sp>
    </p:spTree>
    <p:extLst>
      <p:ext uri="{BB962C8B-B14F-4D97-AF65-F5344CB8AC3E}">
        <p14:creationId xmlns="" xmlns:p14="http://schemas.microsoft.com/office/powerpoint/2010/main" val="39751892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8229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57200" y="3938588"/>
            <a:ext cx="8229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lgn="ctr" eaLnBrk="0" hangingPunct="0">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a:latin typeface="Times New Roman" pitchFamily="18" charset="0"/>
              </a:defRPr>
            </a:lvl1pPr>
          </a:lstStyle>
          <a:p>
            <a:pPr>
              <a:defRPr/>
            </a:pPr>
            <a:fld id="{41066455-CCA6-48E2-935B-3173D6639790}" type="slidenum">
              <a:rPr lang="it-IT"/>
              <a:pPr>
                <a:defRPr/>
              </a:pPr>
              <a:t>‹N›</a:t>
            </a:fld>
            <a:endParaRPr lang="it-IT"/>
          </a:p>
        </p:txBody>
      </p:sp>
    </p:spTree>
    <p:extLst>
      <p:ext uri="{BB962C8B-B14F-4D97-AF65-F5344CB8AC3E}">
        <p14:creationId xmlns="" xmlns:p14="http://schemas.microsoft.com/office/powerpoint/2010/main" val="1676006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4F87D7-D803-4B76-89A1-E21B2742E37C}"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12686221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9A31D0-54F7-4F7D-AE94-0B28C43C0136}"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271371865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2C1503-083C-4D8C-9B6C-B3D9CA9C9BAF}"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113175280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136F55-A747-47DA-A87A-E1E8F348E73D}"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353583536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B65282-B6C9-4021-9B8B-5B11AD6EA664}"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203879607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141C4F-C1B9-4FA6-9C6C-5419BF3CAE87}"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179901212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A96DD9-055E-4B38-AD50-2ADC319B489D}"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12483516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BDC2FC-E01A-42C3-85CF-BF535B2E7429}"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333854159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EADCE0-9657-4DEB-8DA4-ED5BE8729577}"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388618142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A29D50C-E610-4708-A5F2-15DC07CDA1DC}" type="datetimeFigureOut">
              <a:rPr lang="it-IT" smtClean="0"/>
              <a:pPr/>
              <a:t>12/01/2018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DB2B8B9-3450-4DE5-8BF2-DAB724479DA8}" type="slidenum">
              <a:rPr lang="it-IT" smtClean="0"/>
              <a:pPr/>
              <a:t>‹N›</a:t>
            </a:fld>
            <a:endParaRPr lang="it-IT"/>
          </a:p>
        </p:txBody>
      </p:sp>
    </p:spTree>
    <p:extLst>
      <p:ext uri="{BB962C8B-B14F-4D97-AF65-F5344CB8AC3E}">
        <p14:creationId xmlns="" xmlns:p14="http://schemas.microsoft.com/office/powerpoint/2010/main" val="5000006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908F1-2F1A-4E53-9CED-601F7BDA54BE}"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9990974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B8C42F-0FEA-4220-976F-B6281CFB46D2}"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72563266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600200"/>
            <a:ext cx="4038600" cy="4525963"/>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15DEE9-0632-4E27-9BAF-434FC530230E}"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283486462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490D98-C57D-4FB5-840A-D939EC1D1645}"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395776891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8229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57200" y="3938588"/>
            <a:ext cx="8229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9E15E3-3D6A-4770-8FE6-D63AAF531CF2}" type="slidenum">
              <a:rPr lang="it-IT">
                <a:solidFill>
                  <a:srgbClr val="000000"/>
                </a:solidFill>
              </a:rPr>
              <a:pPr>
                <a:defRPr/>
              </a:pPr>
              <a:t>‹N›</a:t>
            </a:fld>
            <a:endParaRPr lang="it-IT">
              <a:solidFill>
                <a:srgbClr val="000000"/>
              </a:solidFill>
            </a:endParaRPr>
          </a:p>
        </p:txBody>
      </p:sp>
    </p:spTree>
    <p:extLst>
      <p:ext uri="{BB962C8B-B14F-4D97-AF65-F5344CB8AC3E}">
        <p14:creationId xmlns="" xmlns:p14="http://schemas.microsoft.com/office/powerpoint/2010/main" val="286385132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eaLnBrk="1" hangingPunct="1">
              <a:defRPr>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Garamond" pitchFamily="18" charset="0"/>
              </a:defRPr>
            </a:lvl1pPr>
          </a:lstStyle>
          <a:p>
            <a:pPr>
              <a:defRPr/>
            </a:pPr>
            <a:fld id="{3FEF488F-19DD-4D5A-BF08-D9C281800711}" type="slidenum">
              <a:rPr lang="en-US"/>
              <a:pPr>
                <a:defRPr/>
              </a:pPr>
              <a:t>‹N›</a:t>
            </a:fld>
            <a:endParaRPr lang="en-US"/>
          </a:p>
        </p:txBody>
      </p:sp>
    </p:spTree>
    <p:extLst>
      <p:ext uri="{BB962C8B-B14F-4D97-AF65-F5344CB8AC3E}">
        <p14:creationId xmlns="" xmlns:p14="http://schemas.microsoft.com/office/powerpoint/2010/main" val="9464611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1" hangingPunct="1">
              <a:defRPr>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Garamond" pitchFamily="18" charset="0"/>
              </a:defRPr>
            </a:lvl1pPr>
          </a:lstStyle>
          <a:p>
            <a:pPr>
              <a:defRPr/>
            </a:pPr>
            <a:fld id="{7ACCEF86-6222-41EE-8AD5-4FED21ABB58F}" type="slidenum">
              <a:rPr lang="en-US"/>
              <a:pPr>
                <a:defRPr/>
              </a:pPr>
              <a:t>‹N›</a:t>
            </a:fld>
            <a:endParaRPr lang="en-US"/>
          </a:p>
        </p:txBody>
      </p:sp>
    </p:spTree>
    <p:extLst>
      <p:ext uri="{BB962C8B-B14F-4D97-AF65-F5344CB8AC3E}">
        <p14:creationId xmlns="" xmlns:p14="http://schemas.microsoft.com/office/powerpoint/2010/main" val="281712136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eaLnBrk="1" hangingPunct="1">
              <a:defRPr>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Garamond" pitchFamily="18" charset="0"/>
              </a:defRPr>
            </a:lvl1pPr>
          </a:lstStyle>
          <a:p>
            <a:pPr>
              <a:defRPr/>
            </a:pPr>
            <a:fld id="{713E84E9-8D5E-4045-B858-8381B11087B2}" type="slidenum">
              <a:rPr lang="en-US"/>
              <a:pPr>
                <a:defRPr/>
              </a:pPr>
              <a:t>‹N›</a:t>
            </a:fld>
            <a:endParaRPr lang="en-US"/>
          </a:p>
        </p:txBody>
      </p:sp>
    </p:spTree>
    <p:extLst>
      <p:ext uri="{BB962C8B-B14F-4D97-AF65-F5344CB8AC3E}">
        <p14:creationId xmlns="" xmlns:p14="http://schemas.microsoft.com/office/powerpoint/2010/main" val="383643443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eaLnBrk="1" hangingPunct="1">
              <a:defRPr>
                <a:latin typeface="Garamond"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Garamond"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Garamond" pitchFamily="18" charset="0"/>
              </a:defRPr>
            </a:lvl1pPr>
          </a:lstStyle>
          <a:p>
            <a:pPr>
              <a:defRPr/>
            </a:pPr>
            <a:fld id="{4E14296A-7E71-40B5-ABAA-D4D36A6B1539}" type="slidenum">
              <a:rPr lang="en-US"/>
              <a:pPr>
                <a:defRPr/>
              </a:pPr>
              <a:t>‹N›</a:t>
            </a:fld>
            <a:endParaRPr lang="en-US"/>
          </a:p>
        </p:txBody>
      </p:sp>
    </p:spTree>
    <p:extLst>
      <p:ext uri="{BB962C8B-B14F-4D97-AF65-F5344CB8AC3E}">
        <p14:creationId xmlns="" xmlns:p14="http://schemas.microsoft.com/office/powerpoint/2010/main" val="295198460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eaLnBrk="1" hangingPunct="1">
              <a:defRPr>
                <a:latin typeface="Garamond"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Garamond"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Garamond" pitchFamily="18" charset="0"/>
              </a:defRPr>
            </a:lvl1pPr>
          </a:lstStyle>
          <a:p>
            <a:pPr>
              <a:defRPr/>
            </a:pPr>
            <a:fld id="{DA4CAAE5-CFB9-43A1-805A-043754D915B0}" type="slidenum">
              <a:rPr lang="en-US"/>
              <a:pPr>
                <a:defRPr/>
              </a:pPr>
              <a:t>‹N›</a:t>
            </a:fld>
            <a:endParaRPr lang="en-US"/>
          </a:p>
        </p:txBody>
      </p:sp>
    </p:spTree>
    <p:extLst>
      <p:ext uri="{BB962C8B-B14F-4D97-AF65-F5344CB8AC3E}">
        <p14:creationId xmlns="" xmlns:p14="http://schemas.microsoft.com/office/powerpoint/2010/main" val="238326416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A29D50C-E610-4708-A5F2-15DC07CDA1DC}" type="datetimeFigureOut">
              <a:rPr lang="it-IT" smtClean="0"/>
              <a:pPr/>
              <a:t>12/01/2018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DB2B8B9-3450-4DE5-8BF2-DAB724479DA8}" type="slidenum">
              <a:rPr lang="it-IT" smtClean="0"/>
              <a:pPr/>
              <a:t>‹N›</a:t>
            </a:fld>
            <a:endParaRPr lang="it-IT"/>
          </a:p>
        </p:txBody>
      </p:sp>
    </p:spTree>
    <p:extLst>
      <p:ext uri="{BB962C8B-B14F-4D97-AF65-F5344CB8AC3E}">
        <p14:creationId xmlns="" xmlns:p14="http://schemas.microsoft.com/office/powerpoint/2010/main" val="3877363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eaLnBrk="1" hangingPunct="1">
              <a:defRPr>
                <a:latin typeface="Garamond"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Garamond"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Garamond" pitchFamily="18" charset="0"/>
              </a:defRPr>
            </a:lvl1pPr>
          </a:lstStyle>
          <a:p>
            <a:pPr>
              <a:defRPr/>
            </a:pPr>
            <a:fld id="{C8E832C9-9671-415B-93E6-CF7CB857C7FB}" type="slidenum">
              <a:rPr lang="en-US"/>
              <a:pPr>
                <a:defRPr/>
              </a:pPr>
              <a:t>‹N›</a:t>
            </a:fld>
            <a:endParaRPr lang="en-US"/>
          </a:p>
        </p:txBody>
      </p:sp>
    </p:spTree>
    <p:extLst>
      <p:ext uri="{BB962C8B-B14F-4D97-AF65-F5344CB8AC3E}">
        <p14:creationId xmlns="" xmlns:p14="http://schemas.microsoft.com/office/powerpoint/2010/main" val="190951818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Garamond"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Garamond"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Garamond" pitchFamily="18" charset="0"/>
              </a:defRPr>
            </a:lvl1pPr>
          </a:lstStyle>
          <a:p>
            <a:pPr>
              <a:defRPr/>
            </a:pPr>
            <a:fld id="{E7458DB6-20DA-4EE6-A3CA-788B5ADA6123}" type="slidenum">
              <a:rPr lang="en-US"/>
              <a:pPr>
                <a:defRPr/>
              </a:pPr>
              <a:t>‹N›</a:t>
            </a:fld>
            <a:endParaRPr lang="en-US"/>
          </a:p>
        </p:txBody>
      </p:sp>
    </p:spTree>
    <p:extLst>
      <p:ext uri="{BB962C8B-B14F-4D97-AF65-F5344CB8AC3E}">
        <p14:creationId xmlns="" xmlns:p14="http://schemas.microsoft.com/office/powerpoint/2010/main" val="184724335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eaLnBrk="1" hangingPunct="1">
              <a:defRPr>
                <a:latin typeface="Garamond"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Garamond"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Garamond" pitchFamily="18" charset="0"/>
              </a:defRPr>
            </a:lvl1pPr>
          </a:lstStyle>
          <a:p>
            <a:pPr>
              <a:defRPr/>
            </a:pPr>
            <a:fld id="{E1B25C0A-2557-4273-9BD6-453E57093AD9}" type="slidenum">
              <a:rPr lang="en-US"/>
              <a:pPr>
                <a:defRPr/>
              </a:pPr>
              <a:t>‹N›</a:t>
            </a:fld>
            <a:endParaRPr lang="en-US"/>
          </a:p>
        </p:txBody>
      </p:sp>
    </p:spTree>
    <p:extLst>
      <p:ext uri="{BB962C8B-B14F-4D97-AF65-F5344CB8AC3E}">
        <p14:creationId xmlns="" xmlns:p14="http://schemas.microsoft.com/office/powerpoint/2010/main" val="155810463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eaLnBrk="1" hangingPunct="1">
              <a:defRPr>
                <a:latin typeface="Garamond"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Garamond"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Garamond" pitchFamily="18" charset="0"/>
              </a:defRPr>
            </a:lvl1pPr>
          </a:lstStyle>
          <a:p>
            <a:pPr>
              <a:defRPr/>
            </a:pPr>
            <a:fld id="{C3A201CF-5F3D-4674-A395-FA2877AF174F}" type="slidenum">
              <a:rPr lang="en-US"/>
              <a:pPr>
                <a:defRPr/>
              </a:pPr>
              <a:t>‹N›</a:t>
            </a:fld>
            <a:endParaRPr lang="en-US"/>
          </a:p>
        </p:txBody>
      </p:sp>
    </p:spTree>
    <p:extLst>
      <p:ext uri="{BB962C8B-B14F-4D97-AF65-F5344CB8AC3E}">
        <p14:creationId xmlns="" xmlns:p14="http://schemas.microsoft.com/office/powerpoint/2010/main" val="98119007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1" hangingPunct="1">
              <a:defRPr>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Garamond" pitchFamily="18" charset="0"/>
              </a:defRPr>
            </a:lvl1pPr>
          </a:lstStyle>
          <a:p>
            <a:pPr>
              <a:defRPr/>
            </a:pPr>
            <a:fld id="{33720F77-51BC-4493-AC73-0FEB853892DD}" type="slidenum">
              <a:rPr lang="en-US"/>
              <a:pPr>
                <a:defRPr/>
              </a:pPr>
              <a:t>‹N›</a:t>
            </a:fld>
            <a:endParaRPr lang="en-US"/>
          </a:p>
        </p:txBody>
      </p:sp>
    </p:spTree>
    <p:extLst>
      <p:ext uri="{BB962C8B-B14F-4D97-AF65-F5344CB8AC3E}">
        <p14:creationId xmlns="" xmlns:p14="http://schemas.microsoft.com/office/powerpoint/2010/main" val="354349866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1" hangingPunct="1">
              <a:defRPr>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Garamond" pitchFamily="18" charset="0"/>
              </a:defRPr>
            </a:lvl1pPr>
          </a:lstStyle>
          <a:p>
            <a:pPr>
              <a:defRPr/>
            </a:pPr>
            <a:fld id="{31E0B337-582B-476C-BCD8-00903D8B6C10}" type="slidenum">
              <a:rPr lang="en-US"/>
              <a:pPr>
                <a:defRPr/>
              </a:pPr>
              <a:t>‹N›</a:t>
            </a:fld>
            <a:endParaRPr lang="en-US"/>
          </a:p>
        </p:txBody>
      </p:sp>
    </p:spTree>
    <p:extLst>
      <p:ext uri="{BB962C8B-B14F-4D97-AF65-F5344CB8AC3E}">
        <p14:creationId xmlns="" xmlns:p14="http://schemas.microsoft.com/office/powerpoint/2010/main" val="224547114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A12FEB9-B85D-4796-BB3A-AD8D7CCB4462}" type="datetimeFigureOut">
              <a:rPr lang="it-IT"/>
              <a:pPr>
                <a:defRPr/>
              </a:pPr>
              <a:t>12/01/2018</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D1CD478-C13B-400F-B75F-704689A978E6}" type="slidenum">
              <a:rPr lang="it-IT"/>
              <a:pPr>
                <a:defRPr/>
              </a:pPr>
              <a:t>‹N›</a:t>
            </a:fld>
            <a:endParaRPr lang="it-IT"/>
          </a:p>
        </p:txBody>
      </p:sp>
    </p:spTree>
    <p:extLst>
      <p:ext uri="{BB962C8B-B14F-4D97-AF65-F5344CB8AC3E}">
        <p14:creationId xmlns="" xmlns:p14="http://schemas.microsoft.com/office/powerpoint/2010/main" val="40811581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DE738288-1DDF-4FD8-90AC-E7A6F9416779}" type="datetimeFigureOut">
              <a:rPr lang="it-IT"/>
              <a:pPr>
                <a:defRPr/>
              </a:pPr>
              <a:t>12/01/2018</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52C7CCE-AE60-4E4E-AB14-2CF90DBFC1CC}" type="slidenum">
              <a:rPr lang="it-IT"/>
              <a:pPr>
                <a:defRPr/>
              </a:pPr>
              <a:t>‹N›</a:t>
            </a:fld>
            <a:endParaRPr lang="it-IT"/>
          </a:p>
        </p:txBody>
      </p:sp>
    </p:spTree>
    <p:extLst>
      <p:ext uri="{BB962C8B-B14F-4D97-AF65-F5344CB8AC3E}">
        <p14:creationId xmlns="" xmlns:p14="http://schemas.microsoft.com/office/powerpoint/2010/main" val="25786582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5D7A5E4C-1106-4DB8-BAAE-98211DAB4819}" type="datetimeFigureOut">
              <a:rPr lang="it-IT"/>
              <a:pPr>
                <a:defRPr/>
              </a:pPr>
              <a:t>12/01/2018</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0724762F-7EEE-4D56-889E-A09636BF3C1A}" type="slidenum">
              <a:rPr lang="it-IT"/>
              <a:pPr>
                <a:defRPr/>
              </a:pPr>
              <a:t>‹N›</a:t>
            </a:fld>
            <a:endParaRPr lang="it-IT"/>
          </a:p>
        </p:txBody>
      </p:sp>
    </p:spTree>
    <p:extLst>
      <p:ext uri="{BB962C8B-B14F-4D97-AF65-F5344CB8AC3E}">
        <p14:creationId xmlns="" xmlns:p14="http://schemas.microsoft.com/office/powerpoint/2010/main" val="34153039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5BE4CC44-86B4-4BBC-B574-7570C079ED31}" type="datetimeFigureOut">
              <a:rPr lang="it-IT"/>
              <a:pPr>
                <a:defRPr/>
              </a:pPr>
              <a:t>12/01/2018</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D8CF530-B27E-4E80-8ACB-1BD93276DE2A}" type="slidenum">
              <a:rPr lang="it-IT"/>
              <a:pPr>
                <a:defRPr/>
              </a:pPr>
              <a:t>‹N›</a:t>
            </a:fld>
            <a:endParaRPr lang="it-IT"/>
          </a:p>
        </p:txBody>
      </p:sp>
    </p:spTree>
    <p:extLst>
      <p:ext uri="{BB962C8B-B14F-4D97-AF65-F5344CB8AC3E}">
        <p14:creationId xmlns="" xmlns:p14="http://schemas.microsoft.com/office/powerpoint/2010/main" val="261253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6" Type="http://schemas.openxmlformats.org/officeDocument/2006/relationships/theme" Target="../theme/theme13.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7.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9D50C-E610-4708-A5F2-15DC07CDA1DC}" type="datetimeFigureOut">
              <a:rPr lang="it-IT" smtClean="0"/>
              <a:pPr/>
              <a:t>12/01/2018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2B8B9-3450-4DE5-8BF2-DAB724479DA8}" type="slidenum">
              <a:rPr lang="it-IT" smtClean="0"/>
              <a:pPr/>
              <a:t>‹N›</a:t>
            </a:fld>
            <a:endParaRPr lang="it-IT"/>
          </a:p>
        </p:txBody>
      </p:sp>
    </p:spTree>
    <p:extLst>
      <p:ext uri="{BB962C8B-B14F-4D97-AF65-F5344CB8AC3E}">
        <p14:creationId xmlns="" xmlns:p14="http://schemas.microsoft.com/office/powerpoint/2010/main" val="2195242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1071563" y="304800"/>
            <a:ext cx="7615237" cy="1106488"/>
            <a:chOff x="675" y="192"/>
            <a:chExt cx="4797" cy="697"/>
          </a:xfrm>
        </p:grpSpPr>
        <p:sp>
          <p:nvSpPr>
            <p:cNvPr id="33800"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 xmlns:a14="http://schemas.microsoft.com/office/drawing/2010/main" w="28575">
                  <a:solidFill>
                    <a:schemeClr val="accent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33801"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 xmlns:a14="http://schemas.microsoft.com/office/drawing/2010/main" w="28575">
                  <a:solidFill>
                    <a:schemeClr val="accent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33802"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 xmlns:a14="http://schemas.microsoft.com/office/drawing/2010/main" w="28575">
                  <a:solidFill>
                    <a:schemeClr val="accent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33803"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 xmlns:a14="http://schemas.microsoft.com/office/drawing/2010/main">
                  <a:solidFill>
                    <a:srgbClr val="E0E0F0"/>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33804"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grpSp>
      <p:sp>
        <p:nvSpPr>
          <p:cNvPr id="1399816"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399817"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solidFill>
                  <a:srgbClr val="000000"/>
                </a:solidFill>
                <a:latin typeface="+mn-lt"/>
              </a:defRPr>
            </a:lvl1pPr>
          </a:lstStyle>
          <a:p>
            <a:pPr fontAlgn="base">
              <a:spcBef>
                <a:spcPct val="0"/>
              </a:spcBef>
              <a:spcAft>
                <a:spcPct val="0"/>
              </a:spcAft>
              <a:defRPr/>
            </a:pPr>
            <a:endParaRPr lang="it-IT"/>
          </a:p>
        </p:txBody>
      </p:sp>
      <p:sp>
        <p:nvSpPr>
          <p:cNvPr id="1399818"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defRPr>
            </a:lvl1pPr>
          </a:lstStyle>
          <a:p>
            <a:pPr algn="ctr" fontAlgn="base">
              <a:spcBef>
                <a:spcPct val="0"/>
              </a:spcBef>
              <a:spcAft>
                <a:spcPct val="0"/>
              </a:spcAft>
              <a:defRPr/>
            </a:pPr>
            <a:endParaRPr lang="it-IT"/>
          </a:p>
        </p:txBody>
      </p:sp>
      <p:sp>
        <p:nvSpPr>
          <p:cNvPr id="1399819"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mn-lt"/>
              </a:defRPr>
            </a:lvl1pPr>
          </a:lstStyle>
          <a:p>
            <a:pPr fontAlgn="base">
              <a:spcBef>
                <a:spcPct val="0"/>
              </a:spcBef>
              <a:spcAft>
                <a:spcPct val="0"/>
              </a:spcAft>
              <a:defRPr/>
            </a:pPr>
            <a:fld id="{9A40B38F-A1AF-4984-9680-906448F6368E}" type="slidenum">
              <a:rPr lang="it-IT"/>
              <a:pPr fontAlgn="base">
                <a:spcBef>
                  <a:spcPct val="0"/>
                </a:spcBef>
                <a:spcAft>
                  <a:spcPct val="0"/>
                </a:spcAft>
                <a:defRPr/>
              </a:pPr>
              <a:t>‹N›</a:t>
            </a:fld>
            <a:endParaRPr lang="it-IT"/>
          </a:p>
        </p:txBody>
      </p:sp>
      <p:sp>
        <p:nvSpPr>
          <p:cNvPr id="1399820"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Tree>
    <p:extLst>
      <p:ext uri="{BB962C8B-B14F-4D97-AF65-F5344CB8AC3E}">
        <p14:creationId xmlns="" xmlns:p14="http://schemas.microsoft.com/office/powerpoint/2010/main" val="206856690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399820"/>
                                        </p:tgtEl>
                                        <p:attrNameLst>
                                          <p:attrName>style.visibility</p:attrName>
                                        </p:attrNameLst>
                                      </p:cBhvr>
                                      <p:to>
                                        <p:strVal val="visible"/>
                                      </p:to>
                                    </p:set>
                                    <p:anim calcmode="lin" valueType="num">
                                      <p:cBhvr>
                                        <p:cTn id="7" dur="500" fill="hold"/>
                                        <p:tgtEl>
                                          <p:spTgt spid="1399820"/>
                                        </p:tgtEl>
                                        <p:attrNameLst>
                                          <p:attrName>ppt_w</p:attrName>
                                        </p:attrNameLst>
                                      </p:cBhvr>
                                      <p:tavLst>
                                        <p:tav tm="0">
                                          <p:val>
                                            <p:fltVal val="0"/>
                                          </p:val>
                                        </p:tav>
                                        <p:tav tm="100000">
                                          <p:val>
                                            <p:strVal val="#ppt_w"/>
                                          </p:val>
                                        </p:tav>
                                      </p:tavLst>
                                    </p:anim>
                                    <p:anim calcmode="lin" valueType="num">
                                      <p:cBhvr>
                                        <p:cTn id="8" dur="500" fill="hold"/>
                                        <p:tgtEl>
                                          <p:spTgt spid="13998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99816">
                                            <p:txEl>
                                              <p:pRg st="0" end="0"/>
                                            </p:txEl>
                                          </p:spTgt>
                                        </p:tgtEl>
                                        <p:attrNameLst>
                                          <p:attrName>style.visibility</p:attrName>
                                        </p:attrNameLst>
                                      </p:cBhvr>
                                      <p:to>
                                        <p:strVal val="visible"/>
                                      </p:to>
                                    </p:set>
                                    <p:anim calcmode="lin" valueType="num">
                                      <p:cBhvr>
                                        <p:cTn id="13" dur="500" fill="hold"/>
                                        <p:tgtEl>
                                          <p:spTgt spid="139981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399816">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399816">
                                            <p:txEl>
                                              <p:pRg st="1" end="1"/>
                                            </p:txEl>
                                          </p:spTgt>
                                        </p:tgtEl>
                                        <p:attrNameLst>
                                          <p:attrName>style.visibility</p:attrName>
                                        </p:attrNameLst>
                                      </p:cBhvr>
                                      <p:to>
                                        <p:strVal val="visible"/>
                                      </p:to>
                                    </p:set>
                                    <p:anim calcmode="lin" valueType="num">
                                      <p:cBhvr>
                                        <p:cTn id="17" dur="500" fill="hold"/>
                                        <p:tgtEl>
                                          <p:spTgt spid="139981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399816">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399816">
                                            <p:txEl>
                                              <p:pRg st="2" end="2"/>
                                            </p:txEl>
                                          </p:spTgt>
                                        </p:tgtEl>
                                        <p:attrNameLst>
                                          <p:attrName>style.visibility</p:attrName>
                                        </p:attrNameLst>
                                      </p:cBhvr>
                                      <p:to>
                                        <p:strVal val="visible"/>
                                      </p:to>
                                    </p:set>
                                    <p:anim calcmode="lin" valueType="num">
                                      <p:cBhvr>
                                        <p:cTn id="21" dur="500" fill="hold"/>
                                        <p:tgtEl>
                                          <p:spTgt spid="139981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399816">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399816">
                                            <p:txEl>
                                              <p:pRg st="3" end="3"/>
                                            </p:txEl>
                                          </p:spTgt>
                                        </p:tgtEl>
                                        <p:attrNameLst>
                                          <p:attrName>style.visibility</p:attrName>
                                        </p:attrNameLst>
                                      </p:cBhvr>
                                      <p:to>
                                        <p:strVal val="visible"/>
                                      </p:to>
                                    </p:set>
                                    <p:anim calcmode="lin" valueType="num">
                                      <p:cBhvr>
                                        <p:cTn id="25" dur="500" fill="hold"/>
                                        <p:tgtEl>
                                          <p:spTgt spid="139981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399816">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399816">
                                            <p:txEl>
                                              <p:pRg st="4" end="4"/>
                                            </p:txEl>
                                          </p:spTgt>
                                        </p:tgtEl>
                                        <p:attrNameLst>
                                          <p:attrName>style.visibility</p:attrName>
                                        </p:attrNameLst>
                                      </p:cBhvr>
                                      <p:to>
                                        <p:strVal val="visible"/>
                                      </p:to>
                                    </p:set>
                                    <p:anim calcmode="lin" valueType="num">
                                      <p:cBhvr>
                                        <p:cTn id="29" dur="500" fill="hold"/>
                                        <p:tgtEl>
                                          <p:spTgt spid="1399816">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39981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9816" grpId="0" build="p">
        <p:tmplLst>
          <p:tmpl lvl="1">
            <p:tnLst>
              <p:par>
                <p:cTn presetID="23" presetClass="entr" presetSubtype="16" fill="hold" nodeType="clickEffect">
                  <p:stCondLst>
                    <p:cond delay="0"/>
                  </p:stCondLst>
                  <p:childTnLst>
                    <p:set>
                      <p:cBhvr>
                        <p:cTn dur="1" fill="hold">
                          <p:stCondLst>
                            <p:cond delay="0"/>
                          </p:stCondLst>
                        </p:cTn>
                        <p:tgtEl>
                          <p:spTgt spid="1399816"/>
                        </p:tgtEl>
                        <p:attrNameLst>
                          <p:attrName>style.visibility</p:attrName>
                        </p:attrNameLst>
                      </p:cBhvr>
                      <p:to>
                        <p:strVal val="visible"/>
                      </p:to>
                    </p:set>
                    <p:anim calcmode="lin" valueType="num">
                      <p:cBhvr>
                        <p:cTn dur="500" fill="hold"/>
                        <p:tgtEl>
                          <p:spTgt spid="1399816"/>
                        </p:tgtEl>
                        <p:attrNameLst>
                          <p:attrName>ppt_w</p:attrName>
                        </p:attrNameLst>
                      </p:cBhvr>
                      <p:tavLst>
                        <p:tav tm="0">
                          <p:val>
                            <p:fltVal val="0"/>
                          </p:val>
                        </p:tav>
                        <p:tav tm="100000">
                          <p:val>
                            <p:strVal val="#ppt_w"/>
                          </p:val>
                        </p:tav>
                      </p:tavLst>
                    </p:anim>
                    <p:anim calcmode="lin" valueType="num">
                      <p:cBhvr>
                        <p:cTn dur="500" fill="hold"/>
                        <p:tgtEl>
                          <p:spTgt spid="1399816"/>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1399816"/>
                        </p:tgtEl>
                        <p:attrNameLst>
                          <p:attrName>style.visibility</p:attrName>
                        </p:attrNameLst>
                      </p:cBhvr>
                      <p:to>
                        <p:strVal val="visible"/>
                      </p:to>
                    </p:set>
                    <p:anim calcmode="lin" valueType="num">
                      <p:cBhvr>
                        <p:cTn dur="500" fill="hold"/>
                        <p:tgtEl>
                          <p:spTgt spid="1399816"/>
                        </p:tgtEl>
                        <p:attrNameLst>
                          <p:attrName>ppt_w</p:attrName>
                        </p:attrNameLst>
                      </p:cBhvr>
                      <p:tavLst>
                        <p:tav tm="0">
                          <p:val>
                            <p:fltVal val="0"/>
                          </p:val>
                        </p:tav>
                        <p:tav tm="100000">
                          <p:val>
                            <p:strVal val="#ppt_w"/>
                          </p:val>
                        </p:tav>
                      </p:tavLst>
                    </p:anim>
                    <p:anim calcmode="lin" valueType="num">
                      <p:cBhvr>
                        <p:cTn dur="500" fill="hold"/>
                        <p:tgtEl>
                          <p:spTgt spid="1399816"/>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1399816"/>
                        </p:tgtEl>
                        <p:attrNameLst>
                          <p:attrName>style.visibility</p:attrName>
                        </p:attrNameLst>
                      </p:cBhvr>
                      <p:to>
                        <p:strVal val="visible"/>
                      </p:to>
                    </p:set>
                    <p:anim calcmode="lin" valueType="num">
                      <p:cBhvr>
                        <p:cTn dur="500" fill="hold"/>
                        <p:tgtEl>
                          <p:spTgt spid="1399816"/>
                        </p:tgtEl>
                        <p:attrNameLst>
                          <p:attrName>ppt_w</p:attrName>
                        </p:attrNameLst>
                      </p:cBhvr>
                      <p:tavLst>
                        <p:tav tm="0">
                          <p:val>
                            <p:fltVal val="0"/>
                          </p:val>
                        </p:tav>
                        <p:tav tm="100000">
                          <p:val>
                            <p:strVal val="#ppt_w"/>
                          </p:val>
                        </p:tav>
                      </p:tavLst>
                    </p:anim>
                    <p:anim calcmode="lin" valueType="num">
                      <p:cBhvr>
                        <p:cTn dur="500" fill="hold"/>
                        <p:tgtEl>
                          <p:spTgt spid="1399816"/>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1399816"/>
                        </p:tgtEl>
                        <p:attrNameLst>
                          <p:attrName>style.visibility</p:attrName>
                        </p:attrNameLst>
                      </p:cBhvr>
                      <p:to>
                        <p:strVal val="visible"/>
                      </p:to>
                    </p:set>
                    <p:anim calcmode="lin" valueType="num">
                      <p:cBhvr>
                        <p:cTn dur="500" fill="hold"/>
                        <p:tgtEl>
                          <p:spTgt spid="1399816"/>
                        </p:tgtEl>
                        <p:attrNameLst>
                          <p:attrName>ppt_w</p:attrName>
                        </p:attrNameLst>
                      </p:cBhvr>
                      <p:tavLst>
                        <p:tav tm="0">
                          <p:val>
                            <p:fltVal val="0"/>
                          </p:val>
                        </p:tav>
                        <p:tav tm="100000">
                          <p:val>
                            <p:strVal val="#ppt_w"/>
                          </p:val>
                        </p:tav>
                      </p:tavLst>
                    </p:anim>
                    <p:anim calcmode="lin" valueType="num">
                      <p:cBhvr>
                        <p:cTn dur="500" fill="hold"/>
                        <p:tgtEl>
                          <p:spTgt spid="1399816"/>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1399816"/>
                        </p:tgtEl>
                        <p:attrNameLst>
                          <p:attrName>style.visibility</p:attrName>
                        </p:attrNameLst>
                      </p:cBhvr>
                      <p:to>
                        <p:strVal val="visible"/>
                      </p:to>
                    </p:set>
                    <p:anim calcmode="lin" valueType="num">
                      <p:cBhvr>
                        <p:cTn dur="500" fill="hold"/>
                        <p:tgtEl>
                          <p:spTgt spid="1399816"/>
                        </p:tgtEl>
                        <p:attrNameLst>
                          <p:attrName>ppt_w</p:attrName>
                        </p:attrNameLst>
                      </p:cBhvr>
                      <p:tavLst>
                        <p:tav tm="0">
                          <p:val>
                            <p:fltVal val="0"/>
                          </p:val>
                        </p:tav>
                        <p:tav tm="100000">
                          <p:val>
                            <p:strVal val="#ppt_w"/>
                          </p:val>
                        </p:tav>
                      </p:tavLst>
                    </p:anim>
                    <p:anim calcmode="lin" valueType="num">
                      <p:cBhvr>
                        <p:cTn dur="500" fill="hold"/>
                        <p:tgtEl>
                          <p:spTgt spid="1399816"/>
                        </p:tgtEl>
                        <p:attrNameLst>
                          <p:attrName>ppt_h</p:attrName>
                        </p:attrNameLst>
                      </p:cBhvr>
                      <p:tavLst>
                        <p:tav tm="0">
                          <p:val>
                            <p:fltVal val="0"/>
                          </p:val>
                        </p:tav>
                        <p:tav tm="100000">
                          <p:val>
                            <p:strVal val="#ppt_h"/>
                          </p:val>
                        </p:tav>
                      </p:tavLst>
                    </p:anim>
                  </p:childTnLst>
                </p:cTn>
              </p:par>
            </p:tnLst>
          </p:tmpl>
        </p:tmplLst>
      </p:bldP>
      <p:bldP spid="1399820" grpId="0"/>
    </p:bld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6415088"/>
            <a:ext cx="9142413" cy="441325"/>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kumimoji="1" lang="it-IT" sz="2400" smtClean="0">
              <a:solidFill>
                <a:srgbClr val="000000"/>
              </a:solidFill>
            </a:endParaRPr>
          </a:p>
        </p:txBody>
      </p:sp>
      <p:sp>
        <p:nvSpPr>
          <p:cNvPr id="18435" name="Freeform 3"/>
          <p:cNvSpPr>
            <a:spLocks/>
          </p:cNvSpPr>
          <p:nvPr/>
        </p:nvSpPr>
        <p:spPr bwMode="auto">
          <a:xfrm>
            <a:off x="7573963" y="5902325"/>
            <a:ext cx="1570037" cy="955675"/>
          </a:xfrm>
          <a:custGeom>
            <a:avLst/>
            <a:gdLst>
              <a:gd name="T0" fmla="*/ 2147483647 w 989"/>
              <a:gd name="T1" fmla="*/ 0 h 602"/>
              <a:gd name="T2" fmla="*/ 2147483647 w 989"/>
              <a:gd name="T3" fmla="*/ 2147483647 h 602"/>
              <a:gd name="T4" fmla="*/ 2147483647 w 989"/>
              <a:gd name="T5" fmla="*/ 2147483647 h 602"/>
              <a:gd name="T6" fmla="*/ 0 w 989"/>
              <a:gd name="T7" fmla="*/ 2147483647 h 602"/>
              <a:gd name="T8" fmla="*/ 2147483647 w 98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9" h="602">
                <a:moveTo>
                  <a:pt x="243" y="0"/>
                </a:moveTo>
                <a:lnTo>
                  <a:pt x="988" y="346"/>
                </a:lnTo>
                <a:lnTo>
                  <a:pt x="953" y="600"/>
                </a:lnTo>
                <a:lnTo>
                  <a:pt x="0" y="601"/>
                </a:lnTo>
                <a:lnTo>
                  <a:pt x="243" y="0"/>
                </a:lnTo>
              </a:path>
            </a:pathLst>
          </a:custGeom>
          <a:solidFill>
            <a:schemeClr val="tx1">
              <a:alpha val="50195"/>
            </a:schemeClr>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endParaRPr>
          </a:p>
        </p:txBody>
      </p:sp>
      <p:sp>
        <p:nvSpPr>
          <p:cNvPr id="18436" name="Freeform 4"/>
          <p:cNvSpPr>
            <a:spLocks/>
          </p:cNvSpPr>
          <p:nvPr/>
        </p:nvSpPr>
        <p:spPr bwMode="auto">
          <a:xfrm>
            <a:off x="7575550" y="6176963"/>
            <a:ext cx="1568450" cy="681037"/>
          </a:xfrm>
          <a:custGeom>
            <a:avLst/>
            <a:gdLst>
              <a:gd name="T0" fmla="*/ 0 w 988"/>
              <a:gd name="T1" fmla="*/ 2147483647 h 429"/>
              <a:gd name="T2" fmla="*/ 2147483647 w 988"/>
              <a:gd name="T3" fmla="*/ 0 h 429"/>
              <a:gd name="T4" fmla="*/ 2147483647 w 988"/>
              <a:gd name="T5" fmla="*/ 2147483647 h 429"/>
              <a:gd name="T6" fmla="*/ 2147483647 w 988"/>
              <a:gd name="T7" fmla="*/ 2147483647 h 429"/>
              <a:gd name="T8" fmla="*/ 0 w 988"/>
              <a:gd name="T9" fmla="*/ 2147483647 h 4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8" h="429">
                <a:moveTo>
                  <a:pt x="0" y="428"/>
                </a:moveTo>
                <a:lnTo>
                  <a:pt x="427" y="0"/>
                </a:lnTo>
                <a:lnTo>
                  <a:pt x="987" y="219"/>
                </a:lnTo>
                <a:lnTo>
                  <a:pt x="987" y="428"/>
                </a:lnTo>
                <a:lnTo>
                  <a:pt x="0" y="428"/>
                </a:lnTo>
              </a:path>
            </a:pathLst>
          </a:custGeom>
          <a:solidFill>
            <a:schemeClr val="folHlink"/>
          </a:soli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endParaRPr>
          </a:p>
        </p:txBody>
      </p:sp>
      <p:sp>
        <p:nvSpPr>
          <p:cNvPr id="18437" name="Rectangle 5"/>
          <p:cNvSpPr>
            <a:spLocks noChangeArrowheads="1"/>
          </p:cNvSpPr>
          <p:nvPr/>
        </p:nvSpPr>
        <p:spPr bwMode="auto">
          <a:xfrm>
            <a:off x="0" y="0"/>
            <a:ext cx="9142413" cy="1295400"/>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kumimoji="1" lang="it-IT" sz="2400" smtClean="0">
              <a:solidFill>
                <a:srgbClr val="000000"/>
              </a:solidFill>
            </a:endParaRPr>
          </a:p>
        </p:txBody>
      </p:sp>
      <p:sp>
        <p:nvSpPr>
          <p:cNvPr id="18438" name="Freeform 6"/>
          <p:cNvSpPr>
            <a:spLocks/>
          </p:cNvSpPr>
          <p:nvPr/>
        </p:nvSpPr>
        <p:spPr bwMode="auto">
          <a:xfrm>
            <a:off x="0" y="0"/>
            <a:ext cx="2211388" cy="6858000"/>
          </a:xfrm>
          <a:custGeom>
            <a:avLst/>
            <a:gdLst>
              <a:gd name="T0" fmla="*/ 0 w 1393"/>
              <a:gd name="T1" fmla="*/ 0 h 4320"/>
              <a:gd name="T2" fmla="*/ 2147483647 w 1393"/>
              <a:gd name="T3" fmla="*/ 2147483647 h 4320"/>
              <a:gd name="T4" fmla="*/ 2147483647 w 1393"/>
              <a:gd name="T5" fmla="*/ 2147483647 h 4320"/>
              <a:gd name="T6" fmla="*/ 0 w 1393"/>
              <a:gd name="T7" fmla="*/ 2147483647 h 4320"/>
              <a:gd name="T8" fmla="*/ 0 w 1393"/>
              <a:gd name="T9" fmla="*/ 0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3" h="4320">
                <a:moveTo>
                  <a:pt x="0" y="0"/>
                </a:moveTo>
                <a:lnTo>
                  <a:pt x="1392" y="240"/>
                </a:lnTo>
                <a:lnTo>
                  <a:pt x="288" y="4319"/>
                </a:lnTo>
                <a:lnTo>
                  <a:pt x="0" y="4319"/>
                </a:lnTo>
                <a:lnTo>
                  <a:pt x="0" y="0"/>
                </a:lnTo>
              </a:path>
            </a:pathLst>
          </a:custGeom>
          <a:solidFill>
            <a:schemeClr val="tx1">
              <a:alpha val="50195"/>
            </a:schemeClr>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endParaRPr>
          </a:p>
        </p:txBody>
      </p:sp>
      <p:sp>
        <p:nvSpPr>
          <p:cNvPr id="959495" name="Rectangle 7"/>
          <p:cNvSpPr>
            <a:spLocks noGrp="1" noChangeArrowheads="1"/>
          </p:cNvSpPr>
          <p:nvPr>
            <p:ph type="dt" sz="half" idx="2"/>
          </p:nvPr>
        </p:nvSpPr>
        <p:spPr bwMode="auto">
          <a:xfrm>
            <a:off x="579438" y="6415088"/>
            <a:ext cx="1593850" cy="44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eaLnBrk="1" hangingPunct="1">
              <a:defRPr sz="1400">
                <a:solidFill>
                  <a:srgbClr val="000000"/>
                </a:solidFill>
                <a:latin typeface="+mn-lt"/>
              </a:defRPr>
            </a:lvl1pPr>
          </a:lstStyle>
          <a:p>
            <a:pPr algn="ctr" fontAlgn="base">
              <a:spcBef>
                <a:spcPct val="0"/>
              </a:spcBef>
              <a:spcAft>
                <a:spcPct val="0"/>
              </a:spcAft>
              <a:defRPr/>
            </a:pPr>
            <a:endParaRPr lang="it-IT"/>
          </a:p>
        </p:txBody>
      </p:sp>
      <p:sp>
        <p:nvSpPr>
          <p:cNvPr id="959496" name="Rectangle 8"/>
          <p:cNvSpPr>
            <a:spLocks noGrp="1" noChangeArrowheads="1"/>
          </p:cNvSpPr>
          <p:nvPr>
            <p:ph type="ftr" sz="quarter" idx="3"/>
          </p:nvPr>
        </p:nvSpPr>
        <p:spPr bwMode="auto">
          <a:xfrm>
            <a:off x="2227263" y="6415088"/>
            <a:ext cx="5091112" cy="44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l" eaLnBrk="1" hangingPunct="1">
              <a:defRPr sz="1400">
                <a:solidFill>
                  <a:srgbClr val="000000"/>
                </a:solidFill>
                <a:latin typeface="+mn-lt"/>
              </a:defRPr>
            </a:lvl1pPr>
          </a:lstStyle>
          <a:p>
            <a:pPr fontAlgn="base">
              <a:spcBef>
                <a:spcPct val="0"/>
              </a:spcBef>
              <a:spcAft>
                <a:spcPct val="0"/>
              </a:spcAft>
              <a:defRPr/>
            </a:pPr>
            <a:endParaRPr lang="it-IT"/>
          </a:p>
        </p:txBody>
      </p:sp>
      <p:sp>
        <p:nvSpPr>
          <p:cNvPr id="959497" name="Rectangle 9"/>
          <p:cNvSpPr>
            <a:spLocks noGrp="1" noChangeArrowheads="1"/>
          </p:cNvSpPr>
          <p:nvPr>
            <p:ph type="title"/>
          </p:nvPr>
        </p:nvSpPr>
        <p:spPr bwMode="auto">
          <a:xfrm>
            <a:off x="2117725" y="0"/>
            <a:ext cx="6867525" cy="1065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bodyPr>
          <a:lstStyle/>
          <a:p>
            <a:pPr lvl="0"/>
            <a:r>
              <a:rPr lang="it-IT" smtClean="0"/>
              <a:t>Fare clic per modificare lo stile del titolo dello schema</a:t>
            </a:r>
          </a:p>
        </p:txBody>
      </p:sp>
      <p:sp>
        <p:nvSpPr>
          <p:cNvPr id="18442" name="Freeform 10"/>
          <p:cNvSpPr>
            <a:spLocks/>
          </p:cNvSpPr>
          <p:nvPr/>
        </p:nvSpPr>
        <p:spPr bwMode="auto">
          <a:xfrm>
            <a:off x="0" y="-15875"/>
            <a:ext cx="1522413" cy="6873875"/>
          </a:xfrm>
          <a:custGeom>
            <a:avLst/>
            <a:gdLst>
              <a:gd name="T0" fmla="*/ 0 w 959"/>
              <a:gd name="T1" fmla="*/ 0 h 4330"/>
              <a:gd name="T2" fmla="*/ 2147483647 w 959"/>
              <a:gd name="T3" fmla="*/ 2147483647 h 4330"/>
              <a:gd name="T4" fmla="*/ 2147483647 w 959"/>
              <a:gd name="T5" fmla="*/ 2147483647 h 4330"/>
              <a:gd name="T6" fmla="*/ 0 w 959"/>
              <a:gd name="T7" fmla="*/ 2147483647 h 4330"/>
              <a:gd name="T8" fmla="*/ 0 w 959"/>
              <a:gd name="T9" fmla="*/ 0 h 4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9" h="4330">
                <a:moveTo>
                  <a:pt x="0" y="0"/>
                </a:moveTo>
                <a:lnTo>
                  <a:pt x="958" y="346"/>
                </a:lnTo>
                <a:lnTo>
                  <a:pt x="286" y="4329"/>
                </a:lnTo>
                <a:lnTo>
                  <a:pt x="0" y="4329"/>
                </a:lnTo>
                <a:lnTo>
                  <a:pt x="0" y="0"/>
                </a:lnTo>
              </a:path>
            </a:pathLst>
          </a:custGeom>
          <a:solidFill>
            <a:schemeClr val="folHlink"/>
          </a:soli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endParaRPr>
          </a:p>
        </p:txBody>
      </p:sp>
      <p:sp>
        <p:nvSpPr>
          <p:cNvPr id="959499" name="Rectangle 11"/>
          <p:cNvSpPr>
            <a:spLocks noGrp="1" noChangeArrowheads="1"/>
          </p:cNvSpPr>
          <p:nvPr>
            <p:ph type="body" idx="1"/>
          </p:nvPr>
        </p:nvSpPr>
        <p:spPr bwMode="auto">
          <a:xfrm>
            <a:off x="2209800" y="1927225"/>
            <a:ext cx="6775450" cy="4151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959500" name="Rectangle 12"/>
          <p:cNvSpPr>
            <a:spLocks noGrp="1" noChangeArrowheads="1"/>
          </p:cNvSpPr>
          <p:nvPr>
            <p:ph type="sldNum" sz="quarter" idx="4"/>
          </p:nvPr>
        </p:nvSpPr>
        <p:spPr bwMode="auto">
          <a:xfrm>
            <a:off x="7923213" y="6415088"/>
            <a:ext cx="969962" cy="423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eaLnBrk="1" hangingPunct="1">
              <a:defRPr sz="1400">
                <a:solidFill>
                  <a:srgbClr val="000000"/>
                </a:solidFill>
                <a:latin typeface="+mn-lt"/>
              </a:defRPr>
            </a:lvl1pPr>
          </a:lstStyle>
          <a:p>
            <a:pPr algn="ctr" fontAlgn="base">
              <a:spcBef>
                <a:spcPct val="0"/>
              </a:spcBef>
              <a:spcAft>
                <a:spcPct val="0"/>
              </a:spcAft>
              <a:defRPr/>
            </a:pPr>
            <a:fld id="{DD395DD2-1CA8-42CD-85F4-0DE5ED5C29C3}" type="slidenum">
              <a:rPr lang="it-IT"/>
              <a:pPr algn="ctr" fontAlgn="base">
                <a:spcBef>
                  <a:spcPct val="0"/>
                </a:spcBef>
                <a:spcAft>
                  <a:spcPct val="0"/>
                </a:spcAft>
                <a:defRPr/>
              </a:pPr>
              <a:t>‹N›</a:t>
            </a:fld>
            <a:endParaRPr lang="it-IT"/>
          </a:p>
        </p:txBody>
      </p:sp>
    </p:spTree>
    <p:extLst>
      <p:ext uri="{BB962C8B-B14F-4D97-AF65-F5344CB8AC3E}">
        <p14:creationId xmlns="" xmlns:p14="http://schemas.microsoft.com/office/powerpoint/2010/main" val="195062238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59497"/>
                                        </p:tgtEl>
                                        <p:attrNameLst>
                                          <p:attrName>style.visibility</p:attrName>
                                        </p:attrNameLst>
                                      </p:cBhvr>
                                      <p:to>
                                        <p:strVal val="visible"/>
                                      </p:to>
                                    </p:set>
                                    <p:anim calcmode="lin" valueType="num">
                                      <p:cBhvr>
                                        <p:cTn id="7" dur="500" fill="hold"/>
                                        <p:tgtEl>
                                          <p:spTgt spid="959497"/>
                                        </p:tgtEl>
                                        <p:attrNameLst>
                                          <p:attrName>ppt_w</p:attrName>
                                        </p:attrNameLst>
                                      </p:cBhvr>
                                      <p:tavLst>
                                        <p:tav tm="0">
                                          <p:val>
                                            <p:fltVal val="0"/>
                                          </p:val>
                                        </p:tav>
                                        <p:tav tm="100000">
                                          <p:val>
                                            <p:strVal val="#ppt_w"/>
                                          </p:val>
                                        </p:tav>
                                      </p:tavLst>
                                    </p:anim>
                                    <p:anim calcmode="lin" valueType="num">
                                      <p:cBhvr>
                                        <p:cTn id="8" dur="500" fill="hold"/>
                                        <p:tgtEl>
                                          <p:spTgt spid="95949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59499">
                                            <p:txEl>
                                              <p:pRg st="0" end="0"/>
                                            </p:txEl>
                                          </p:spTgt>
                                        </p:tgtEl>
                                        <p:attrNameLst>
                                          <p:attrName>style.visibility</p:attrName>
                                        </p:attrNameLst>
                                      </p:cBhvr>
                                      <p:to>
                                        <p:strVal val="visible"/>
                                      </p:to>
                                    </p:set>
                                    <p:anim calcmode="lin" valueType="num">
                                      <p:cBhvr>
                                        <p:cTn id="13" dur="500" fill="hold"/>
                                        <p:tgtEl>
                                          <p:spTgt spid="95949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959499">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959499">
                                            <p:txEl>
                                              <p:pRg st="1" end="1"/>
                                            </p:txEl>
                                          </p:spTgt>
                                        </p:tgtEl>
                                        <p:attrNameLst>
                                          <p:attrName>style.visibility</p:attrName>
                                        </p:attrNameLst>
                                      </p:cBhvr>
                                      <p:to>
                                        <p:strVal val="visible"/>
                                      </p:to>
                                    </p:set>
                                    <p:anim calcmode="lin" valueType="num">
                                      <p:cBhvr>
                                        <p:cTn id="17" dur="500" fill="hold"/>
                                        <p:tgtEl>
                                          <p:spTgt spid="95949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959499">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959499">
                                            <p:txEl>
                                              <p:pRg st="2" end="2"/>
                                            </p:txEl>
                                          </p:spTgt>
                                        </p:tgtEl>
                                        <p:attrNameLst>
                                          <p:attrName>style.visibility</p:attrName>
                                        </p:attrNameLst>
                                      </p:cBhvr>
                                      <p:to>
                                        <p:strVal val="visible"/>
                                      </p:to>
                                    </p:set>
                                    <p:anim calcmode="lin" valueType="num">
                                      <p:cBhvr>
                                        <p:cTn id="21" dur="500" fill="hold"/>
                                        <p:tgtEl>
                                          <p:spTgt spid="95949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59499">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959499">
                                            <p:txEl>
                                              <p:pRg st="3" end="3"/>
                                            </p:txEl>
                                          </p:spTgt>
                                        </p:tgtEl>
                                        <p:attrNameLst>
                                          <p:attrName>style.visibility</p:attrName>
                                        </p:attrNameLst>
                                      </p:cBhvr>
                                      <p:to>
                                        <p:strVal val="visible"/>
                                      </p:to>
                                    </p:set>
                                    <p:anim calcmode="lin" valueType="num">
                                      <p:cBhvr>
                                        <p:cTn id="25" dur="500" fill="hold"/>
                                        <p:tgtEl>
                                          <p:spTgt spid="95949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59499">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959499">
                                            <p:txEl>
                                              <p:pRg st="4" end="4"/>
                                            </p:txEl>
                                          </p:spTgt>
                                        </p:tgtEl>
                                        <p:attrNameLst>
                                          <p:attrName>style.visibility</p:attrName>
                                        </p:attrNameLst>
                                      </p:cBhvr>
                                      <p:to>
                                        <p:strVal val="visible"/>
                                      </p:to>
                                    </p:set>
                                    <p:anim calcmode="lin" valueType="num">
                                      <p:cBhvr>
                                        <p:cTn id="29" dur="500" fill="hold"/>
                                        <p:tgtEl>
                                          <p:spTgt spid="959499">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95949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497" grpId="0"/>
      <p:bldP spid="959499" grpId="0" build="p">
        <p:tmplLst>
          <p:tmpl lvl="1">
            <p:tnLst>
              <p:par>
                <p:cTn presetID="23" presetClass="entr" presetSubtype="16" fill="hold" nodeType="clickEffect">
                  <p:stCondLst>
                    <p:cond delay="0"/>
                  </p:stCondLst>
                  <p:childTnLst>
                    <p:set>
                      <p:cBhvr>
                        <p:cTn dur="1" fill="hold">
                          <p:stCondLst>
                            <p:cond delay="0"/>
                          </p:stCondLst>
                        </p:cTn>
                        <p:tgtEl>
                          <p:spTgt spid="959499"/>
                        </p:tgtEl>
                        <p:attrNameLst>
                          <p:attrName>style.visibility</p:attrName>
                        </p:attrNameLst>
                      </p:cBhvr>
                      <p:to>
                        <p:strVal val="visible"/>
                      </p:to>
                    </p:set>
                    <p:anim calcmode="lin" valueType="num">
                      <p:cBhvr>
                        <p:cTn dur="500" fill="hold"/>
                        <p:tgtEl>
                          <p:spTgt spid="959499"/>
                        </p:tgtEl>
                        <p:attrNameLst>
                          <p:attrName>ppt_w</p:attrName>
                        </p:attrNameLst>
                      </p:cBhvr>
                      <p:tavLst>
                        <p:tav tm="0">
                          <p:val>
                            <p:fltVal val="0"/>
                          </p:val>
                        </p:tav>
                        <p:tav tm="100000">
                          <p:val>
                            <p:strVal val="#ppt_w"/>
                          </p:val>
                        </p:tav>
                      </p:tavLst>
                    </p:anim>
                    <p:anim calcmode="lin" valueType="num">
                      <p:cBhvr>
                        <p:cTn dur="500" fill="hold"/>
                        <p:tgtEl>
                          <p:spTgt spid="959499"/>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959499"/>
                        </p:tgtEl>
                        <p:attrNameLst>
                          <p:attrName>style.visibility</p:attrName>
                        </p:attrNameLst>
                      </p:cBhvr>
                      <p:to>
                        <p:strVal val="visible"/>
                      </p:to>
                    </p:set>
                    <p:anim calcmode="lin" valueType="num">
                      <p:cBhvr>
                        <p:cTn dur="500" fill="hold"/>
                        <p:tgtEl>
                          <p:spTgt spid="959499"/>
                        </p:tgtEl>
                        <p:attrNameLst>
                          <p:attrName>ppt_w</p:attrName>
                        </p:attrNameLst>
                      </p:cBhvr>
                      <p:tavLst>
                        <p:tav tm="0">
                          <p:val>
                            <p:fltVal val="0"/>
                          </p:val>
                        </p:tav>
                        <p:tav tm="100000">
                          <p:val>
                            <p:strVal val="#ppt_w"/>
                          </p:val>
                        </p:tav>
                      </p:tavLst>
                    </p:anim>
                    <p:anim calcmode="lin" valueType="num">
                      <p:cBhvr>
                        <p:cTn dur="500" fill="hold"/>
                        <p:tgtEl>
                          <p:spTgt spid="959499"/>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959499"/>
                        </p:tgtEl>
                        <p:attrNameLst>
                          <p:attrName>style.visibility</p:attrName>
                        </p:attrNameLst>
                      </p:cBhvr>
                      <p:to>
                        <p:strVal val="visible"/>
                      </p:to>
                    </p:set>
                    <p:anim calcmode="lin" valueType="num">
                      <p:cBhvr>
                        <p:cTn dur="500" fill="hold"/>
                        <p:tgtEl>
                          <p:spTgt spid="959499"/>
                        </p:tgtEl>
                        <p:attrNameLst>
                          <p:attrName>ppt_w</p:attrName>
                        </p:attrNameLst>
                      </p:cBhvr>
                      <p:tavLst>
                        <p:tav tm="0">
                          <p:val>
                            <p:fltVal val="0"/>
                          </p:val>
                        </p:tav>
                        <p:tav tm="100000">
                          <p:val>
                            <p:strVal val="#ppt_w"/>
                          </p:val>
                        </p:tav>
                      </p:tavLst>
                    </p:anim>
                    <p:anim calcmode="lin" valueType="num">
                      <p:cBhvr>
                        <p:cTn dur="500" fill="hold"/>
                        <p:tgtEl>
                          <p:spTgt spid="959499"/>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959499"/>
                        </p:tgtEl>
                        <p:attrNameLst>
                          <p:attrName>style.visibility</p:attrName>
                        </p:attrNameLst>
                      </p:cBhvr>
                      <p:to>
                        <p:strVal val="visible"/>
                      </p:to>
                    </p:set>
                    <p:anim calcmode="lin" valueType="num">
                      <p:cBhvr>
                        <p:cTn dur="500" fill="hold"/>
                        <p:tgtEl>
                          <p:spTgt spid="959499"/>
                        </p:tgtEl>
                        <p:attrNameLst>
                          <p:attrName>ppt_w</p:attrName>
                        </p:attrNameLst>
                      </p:cBhvr>
                      <p:tavLst>
                        <p:tav tm="0">
                          <p:val>
                            <p:fltVal val="0"/>
                          </p:val>
                        </p:tav>
                        <p:tav tm="100000">
                          <p:val>
                            <p:strVal val="#ppt_w"/>
                          </p:val>
                        </p:tav>
                      </p:tavLst>
                    </p:anim>
                    <p:anim calcmode="lin" valueType="num">
                      <p:cBhvr>
                        <p:cTn dur="500" fill="hold"/>
                        <p:tgtEl>
                          <p:spTgt spid="959499"/>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959499"/>
                        </p:tgtEl>
                        <p:attrNameLst>
                          <p:attrName>style.visibility</p:attrName>
                        </p:attrNameLst>
                      </p:cBhvr>
                      <p:to>
                        <p:strVal val="visible"/>
                      </p:to>
                    </p:set>
                    <p:anim calcmode="lin" valueType="num">
                      <p:cBhvr>
                        <p:cTn dur="500" fill="hold"/>
                        <p:tgtEl>
                          <p:spTgt spid="959499"/>
                        </p:tgtEl>
                        <p:attrNameLst>
                          <p:attrName>ppt_w</p:attrName>
                        </p:attrNameLst>
                      </p:cBhvr>
                      <p:tavLst>
                        <p:tav tm="0">
                          <p:val>
                            <p:fltVal val="0"/>
                          </p:val>
                        </p:tav>
                        <p:tav tm="100000">
                          <p:val>
                            <p:strVal val="#ppt_w"/>
                          </p:val>
                        </p:tav>
                      </p:tavLst>
                    </p:anim>
                    <p:anim calcmode="lin" valueType="num">
                      <p:cBhvr>
                        <p:cTn dur="500" fill="hold"/>
                        <p:tgtEl>
                          <p:spTgt spid="959499"/>
                        </p:tgtEl>
                        <p:attrNameLst>
                          <p:attrName>ppt_h</p:attrName>
                        </p:attrNameLst>
                      </p:cBhvr>
                      <p:tavLst>
                        <p:tav tm="0">
                          <p:val>
                            <p:fltVal val="0"/>
                          </p:val>
                        </p:tav>
                        <p:tav tm="100000">
                          <p:val>
                            <p:strVal val="#ppt_h"/>
                          </p:val>
                        </p:tav>
                      </p:tavLst>
                    </p:anim>
                  </p:childTnLst>
                </p:cTn>
              </p:par>
            </p:tnLst>
          </p:tmpl>
        </p:tmplLst>
      </p:bldP>
    </p:bldLst>
  </p:timing>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85000"/>
        <a:buFont typeface="Wingdings" pitchFamily="2" charset="2"/>
        <a:buChar char="u"/>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85000"/>
        <a:buFont typeface="Wingdings" pitchFamily="2" charset="2"/>
        <a:buChar char="n"/>
        <a:defRPr sz="2000">
          <a:solidFill>
            <a:schemeClr val="tx1"/>
          </a:solidFill>
          <a:latin typeface="+mn-lt"/>
        </a:defRPr>
      </a:lvl2pPr>
      <a:lvl3pPr marL="1085850" indent="-228600" algn="l" rtl="0" eaLnBrk="0" fontAlgn="base" hangingPunct="0">
        <a:spcBef>
          <a:spcPct val="20000"/>
        </a:spcBef>
        <a:spcAft>
          <a:spcPct val="0"/>
        </a:spcAft>
        <a:buClr>
          <a:schemeClr val="folHlink"/>
        </a:buClr>
        <a:buSzPct val="80000"/>
        <a:buFont typeface="Wingdings" pitchFamily="2" charset="2"/>
        <a:buChar char="l"/>
        <a:defRPr>
          <a:solidFill>
            <a:schemeClr val="tx1"/>
          </a:solidFill>
          <a:latin typeface="+mn-lt"/>
        </a:defRPr>
      </a:lvl3pPr>
      <a:lvl4pPr marL="1428750" indent="-228600" algn="l" rtl="0" eaLnBrk="0" fontAlgn="base" hangingPunct="0">
        <a:spcBef>
          <a:spcPct val="20000"/>
        </a:spcBef>
        <a:spcAft>
          <a:spcPct val="0"/>
        </a:spcAft>
        <a:buClr>
          <a:schemeClr val="folHlink"/>
        </a:buClr>
        <a:buSzPct val="80000"/>
        <a:buFont typeface="Wingdings" pitchFamily="2" charset="2"/>
        <a:buChar char="n"/>
        <a:defRPr sz="1600">
          <a:solidFill>
            <a:schemeClr val="tx1"/>
          </a:solidFill>
          <a:latin typeface="+mn-lt"/>
        </a:defRPr>
      </a:lvl4pPr>
      <a:lvl5pPr marL="1771650" indent="-228600" algn="l" rtl="0" eaLnBrk="0" fontAlgn="base" hangingPunct="0">
        <a:spcBef>
          <a:spcPct val="20000"/>
        </a:spcBef>
        <a:spcAft>
          <a:spcPct val="0"/>
        </a:spcAft>
        <a:buClr>
          <a:schemeClr val="folHlink"/>
        </a:buClr>
        <a:buSzPct val="70000"/>
        <a:buFont typeface="Wingdings" pitchFamily="2" charset="2"/>
        <a:buChar char="l"/>
        <a:defRPr sz="1600">
          <a:solidFill>
            <a:schemeClr val="tx1"/>
          </a:solidFill>
          <a:latin typeface="+mn-lt"/>
        </a:defRPr>
      </a:lvl5pPr>
      <a:lvl6pPr marL="2228850" indent="-228600" algn="l" rtl="0" fontAlgn="base">
        <a:spcBef>
          <a:spcPct val="20000"/>
        </a:spcBef>
        <a:spcAft>
          <a:spcPct val="0"/>
        </a:spcAft>
        <a:buClr>
          <a:schemeClr val="folHlink"/>
        </a:buClr>
        <a:buSzPct val="70000"/>
        <a:buFont typeface="Wingdings" pitchFamily="2" charset="2"/>
        <a:buChar char="l"/>
        <a:defRPr sz="1600">
          <a:solidFill>
            <a:schemeClr val="tx1"/>
          </a:solidFill>
          <a:latin typeface="+mn-lt"/>
        </a:defRPr>
      </a:lvl6pPr>
      <a:lvl7pPr marL="2686050" indent="-228600" algn="l" rtl="0" fontAlgn="base">
        <a:spcBef>
          <a:spcPct val="20000"/>
        </a:spcBef>
        <a:spcAft>
          <a:spcPct val="0"/>
        </a:spcAft>
        <a:buClr>
          <a:schemeClr val="folHlink"/>
        </a:buClr>
        <a:buSzPct val="70000"/>
        <a:buFont typeface="Wingdings" pitchFamily="2" charset="2"/>
        <a:buChar char="l"/>
        <a:defRPr sz="1600">
          <a:solidFill>
            <a:schemeClr val="tx1"/>
          </a:solidFill>
          <a:latin typeface="+mn-lt"/>
        </a:defRPr>
      </a:lvl7pPr>
      <a:lvl8pPr marL="3143250" indent="-228600" algn="l" rtl="0" fontAlgn="base">
        <a:spcBef>
          <a:spcPct val="20000"/>
        </a:spcBef>
        <a:spcAft>
          <a:spcPct val="0"/>
        </a:spcAft>
        <a:buClr>
          <a:schemeClr val="folHlink"/>
        </a:buClr>
        <a:buSzPct val="70000"/>
        <a:buFont typeface="Wingdings" pitchFamily="2" charset="2"/>
        <a:buChar char="l"/>
        <a:defRPr sz="1600">
          <a:solidFill>
            <a:schemeClr val="tx1"/>
          </a:solidFill>
          <a:latin typeface="+mn-lt"/>
        </a:defRPr>
      </a:lvl8pPr>
      <a:lvl9pPr marL="3600450" indent="-228600" algn="l" rtl="0" fontAlgn="base">
        <a:spcBef>
          <a:spcPct val="20000"/>
        </a:spcBef>
        <a:spcAft>
          <a:spcPct val="0"/>
        </a:spcAft>
        <a:buClr>
          <a:schemeClr val="folHlink"/>
        </a:buClr>
        <a:buSzPct val="70000"/>
        <a:buFont typeface="Wingdings" pitchFamily="2" charset="2"/>
        <a:buChar char="l"/>
        <a:defRPr sz="16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Line 2"/>
          <p:cNvSpPr>
            <a:spLocks noChangeShapeType="1"/>
          </p:cNvSpPr>
          <p:nvPr/>
        </p:nvSpPr>
        <p:spPr bwMode="auto">
          <a:xfrm>
            <a:off x="7962900" y="152400"/>
            <a:ext cx="0" cy="1524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740355" name="Rectangle 3"/>
          <p:cNvSpPr>
            <a:spLocks noGrp="1" noChangeArrowheads="1"/>
          </p:cNvSpPr>
          <p:nvPr>
            <p:ph type="title"/>
          </p:nvPr>
        </p:nvSpPr>
        <p:spPr bwMode="auto">
          <a:xfrm>
            <a:off x="457200" y="122238"/>
            <a:ext cx="75438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it-IT" altLang="en-US" smtClean="0"/>
              <a:t>Fare clic per modificare lo stile del titolo</a:t>
            </a:r>
          </a:p>
        </p:txBody>
      </p:sp>
      <p:sp>
        <p:nvSpPr>
          <p:cNvPr id="740356" name="Rectangle 4"/>
          <p:cNvSpPr>
            <a:spLocks noGrp="1" noChangeArrowheads="1"/>
          </p:cNvSpPr>
          <p:nvPr>
            <p:ph type="body" idx="1"/>
          </p:nvPr>
        </p:nvSpPr>
        <p:spPr bwMode="auto">
          <a:xfrm>
            <a:off x="457200" y="1719263"/>
            <a:ext cx="8229600" cy="44116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en-US" smtClean="0"/>
              <a:t>Fare clic per modificare gli stili del testo dello schema</a:t>
            </a:r>
          </a:p>
          <a:p>
            <a:pPr lvl="1"/>
            <a:r>
              <a:rPr lang="it-IT" altLang="en-US" smtClean="0"/>
              <a:t>Secondo livello</a:t>
            </a:r>
          </a:p>
          <a:p>
            <a:pPr lvl="2"/>
            <a:r>
              <a:rPr lang="it-IT" altLang="en-US" smtClean="0"/>
              <a:t>Terzo livello</a:t>
            </a:r>
          </a:p>
          <a:p>
            <a:pPr lvl="3"/>
            <a:r>
              <a:rPr lang="it-IT" altLang="en-US" smtClean="0"/>
              <a:t>Quarto livello</a:t>
            </a:r>
          </a:p>
          <a:p>
            <a:pPr lvl="4"/>
            <a:r>
              <a:rPr lang="it-IT" altLang="en-US" smtClean="0"/>
              <a:t>Quinto livello</a:t>
            </a:r>
          </a:p>
        </p:txBody>
      </p:sp>
      <p:sp>
        <p:nvSpPr>
          <p:cNvPr id="740357" name="Rectangle 5"/>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solidFill>
                  <a:srgbClr val="000000"/>
                </a:solidFill>
                <a:latin typeface="+mn-lt"/>
              </a:defRPr>
            </a:lvl1pPr>
          </a:lstStyle>
          <a:p>
            <a:pPr fontAlgn="base">
              <a:spcBef>
                <a:spcPct val="0"/>
              </a:spcBef>
              <a:spcAft>
                <a:spcPct val="0"/>
              </a:spcAft>
              <a:defRPr/>
            </a:pPr>
            <a:endParaRPr lang="it-IT" altLang="en-US"/>
          </a:p>
        </p:txBody>
      </p:sp>
      <p:sp>
        <p:nvSpPr>
          <p:cNvPr id="74035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defRPr>
            </a:lvl1pPr>
          </a:lstStyle>
          <a:p>
            <a:pPr algn="ctr" fontAlgn="base">
              <a:spcBef>
                <a:spcPct val="0"/>
              </a:spcBef>
              <a:spcAft>
                <a:spcPct val="0"/>
              </a:spcAft>
              <a:defRPr/>
            </a:pPr>
            <a:endParaRPr lang="it-IT" altLang="en-US"/>
          </a:p>
        </p:txBody>
      </p:sp>
      <p:sp>
        <p:nvSpPr>
          <p:cNvPr id="740359" name="Rectangle 7"/>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mn-lt"/>
              </a:defRPr>
            </a:lvl1pPr>
          </a:lstStyle>
          <a:p>
            <a:pPr fontAlgn="base">
              <a:spcBef>
                <a:spcPct val="0"/>
              </a:spcBef>
              <a:spcAft>
                <a:spcPct val="0"/>
              </a:spcAft>
              <a:defRPr/>
            </a:pPr>
            <a:fld id="{0E630EDC-2AB6-480B-B164-44E725928812}" type="slidenum">
              <a:rPr lang="it-IT" altLang="en-US"/>
              <a:pPr fontAlgn="base">
                <a:spcBef>
                  <a:spcPct val="0"/>
                </a:spcBef>
                <a:spcAft>
                  <a:spcPct val="0"/>
                </a:spcAft>
                <a:defRPr/>
              </a:pPr>
              <a:t>‹N›</a:t>
            </a:fld>
            <a:endParaRPr lang="it-IT" altLang="en-US"/>
          </a:p>
        </p:txBody>
      </p:sp>
      <p:grpSp>
        <p:nvGrpSpPr>
          <p:cNvPr id="16392" name="Group 8"/>
          <p:cNvGrpSpPr>
            <a:grpSpLocks/>
          </p:cNvGrpSpPr>
          <p:nvPr/>
        </p:nvGrpSpPr>
        <p:grpSpPr bwMode="auto">
          <a:xfrm>
            <a:off x="8153400" y="152400"/>
            <a:ext cx="792163" cy="1295400"/>
            <a:chOff x="5136" y="960"/>
            <a:chExt cx="528" cy="864"/>
          </a:xfrm>
        </p:grpSpPr>
        <p:sp>
          <p:nvSpPr>
            <p:cNvPr id="16393" name="Oval 9"/>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394" name="Oval 10"/>
            <p:cNvSpPr>
              <a:spLocks noChangeArrowheads="1"/>
            </p:cNvSpPr>
            <p:nvPr/>
          </p:nvSpPr>
          <p:spPr bwMode="auto">
            <a:xfrm>
              <a:off x="5248" y="960"/>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395" name="Oval 11"/>
            <p:cNvSpPr>
              <a:spLocks noChangeArrowheads="1"/>
            </p:cNvSpPr>
            <p:nvPr/>
          </p:nvSpPr>
          <p:spPr bwMode="auto">
            <a:xfrm>
              <a:off x="5360" y="960"/>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396" name="Oval 12"/>
            <p:cNvSpPr>
              <a:spLocks noChangeArrowheads="1"/>
            </p:cNvSpPr>
            <p:nvPr/>
          </p:nvSpPr>
          <p:spPr bwMode="auto">
            <a:xfrm>
              <a:off x="5136" y="1072"/>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397" name="Oval 13"/>
            <p:cNvSpPr>
              <a:spLocks noChangeArrowheads="1"/>
            </p:cNvSpPr>
            <p:nvPr/>
          </p:nvSpPr>
          <p:spPr bwMode="auto">
            <a:xfrm>
              <a:off x="5248" y="1072"/>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398" name="Oval 14"/>
            <p:cNvSpPr>
              <a:spLocks noChangeArrowheads="1"/>
            </p:cNvSpPr>
            <p:nvPr/>
          </p:nvSpPr>
          <p:spPr bwMode="auto">
            <a:xfrm>
              <a:off x="5360" y="1072"/>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399" name="Oval 15"/>
            <p:cNvSpPr>
              <a:spLocks noChangeArrowheads="1"/>
            </p:cNvSpPr>
            <p:nvPr/>
          </p:nvSpPr>
          <p:spPr bwMode="auto">
            <a:xfrm>
              <a:off x="5472" y="1072"/>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00" name="Oval 16"/>
            <p:cNvSpPr>
              <a:spLocks noChangeArrowheads="1"/>
            </p:cNvSpPr>
            <p:nvPr/>
          </p:nvSpPr>
          <p:spPr bwMode="auto">
            <a:xfrm>
              <a:off x="5136" y="1184"/>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01" name="Oval 17"/>
            <p:cNvSpPr>
              <a:spLocks noChangeArrowheads="1"/>
            </p:cNvSpPr>
            <p:nvPr/>
          </p:nvSpPr>
          <p:spPr bwMode="auto">
            <a:xfrm>
              <a:off x="5248" y="1184"/>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02" name="Oval 18"/>
            <p:cNvSpPr>
              <a:spLocks noChangeArrowheads="1"/>
            </p:cNvSpPr>
            <p:nvPr/>
          </p:nvSpPr>
          <p:spPr bwMode="auto">
            <a:xfrm>
              <a:off x="5360" y="1184"/>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03" name="Oval 19"/>
            <p:cNvSpPr>
              <a:spLocks noChangeArrowheads="1"/>
            </p:cNvSpPr>
            <p:nvPr/>
          </p:nvSpPr>
          <p:spPr bwMode="auto">
            <a:xfrm>
              <a:off x="5472" y="1184"/>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04" name="Oval 20"/>
            <p:cNvSpPr>
              <a:spLocks noChangeArrowheads="1"/>
            </p:cNvSpPr>
            <p:nvPr/>
          </p:nvSpPr>
          <p:spPr bwMode="auto">
            <a:xfrm>
              <a:off x="5584" y="1184"/>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05" name="Oval 21"/>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06" name="Oval 22"/>
            <p:cNvSpPr>
              <a:spLocks noChangeArrowheads="1"/>
            </p:cNvSpPr>
            <p:nvPr/>
          </p:nvSpPr>
          <p:spPr bwMode="auto">
            <a:xfrm>
              <a:off x="5248" y="1296"/>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07" name="Oval 23"/>
            <p:cNvSpPr>
              <a:spLocks noChangeArrowheads="1"/>
            </p:cNvSpPr>
            <p:nvPr/>
          </p:nvSpPr>
          <p:spPr bwMode="auto">
            <a:xfrm>
              <a:off x="5360" y="1296"/>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08" name="Oval 24"/>
            <p:cNvSpPr>
              <a:spLocks noChangeArrowheads="1"/>
            </p:cNvSpPr>
            <p:nvPr/>
          </p:nvSpPr>
          <p:spPr bwMode="auto">
            <a:xfrm>
              <a:off x="5472" y="1296"/>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09" name="Oval 25"/>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10" name="Oval 26"/>
            <p:cNvSpPr>
              <a:spLocks noChangeArrowheads="1"/>
            </p:cNvSpPr>
            <p:nvPr/>
          </p:nvSpPr>
          <p:spPr bwMode="auto">
            <a:xfrm>
              <a:off x="5248" y="1408"/>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11" name="Oval 27"/>
            <p:cNvSpPr>
              <a:spLocks noChangeArrowheads="1"/>
            </p:cNvSpPr>
            <p:nvPr/>
          </p:nvSpPr>
          <p:spPr bwMode="auto">
            <a:xfrm>
              <a:off x="5360" y="1408"/>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12" name="Oval 28"/>
            <p:cNvSpPr>
              <a:spLocks noChangeArrowheads="1"/>
            </p:cNvSpPr>
            <p:nvPr/>
          </p:nvSpPr>
          <p:spPr bwMode="auto">
            <a:xfrm>
              <a:off x="5472" y="1408"/>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13" name="Oval 29"/>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14" name="Oval 30"/>
            <p:cNvSpPr>
              <a:spLocks noChangeArrowheads="1"/>
            </p:cNvSpPr>
            <p:nvPr/>
          </p:nvSpPr>
          <p:spPr bwMode="auto">
            <a:xfrm>
              <a:off x="5136" y="1520"/>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15" name="Oval 31"/>
            <p:cNvSpPr>
              <a:spLocks noChangeArrowheads="1"/>
            </p:cNvSpPr>
            <p:nvPr/>
          </p:nvSpPr>
          <p:spPr bwMode="auto">
            <a:xfrm>
              <a:off x="5248" y="1520"/>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16" name="Oval 32"/>
            <p:cNvSpPr>
              <a:spLocks noChangeArrowheads="1"/>
            </p:cNvSpPr>
            <p:nvPr/>
          </p:nvSpPr>
          <p:spPr bwMode="auto">
            <a:xfrm>
              <a:off x="5360" y="1520"/>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17" name="Oval 33"/>
            <p:cNvSpPr>
              <a:spLocks noChangeArrowheads="1"/>
            </p:cNvSpPr>
            <p:nvPr/>
          </p:nvSpPr>
          <p:spPr bwMode="auto">
            <a:xfrm>
              <a:off x="5472" y="1520"/>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18" name="Oval 34"/>
            <p:cNvSpPr>
              <a:spLocks noChangeArrowheads="1"/>
            </p:cNvSpPr>
            <p:nvPr/>
          </p:nvSpPr>
          <p:spPr bwMode="auto">
            <a:xfrm>
              <a:off x="5136" y="1632"/>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19" name="Oval 35"/>
            <p:cNvSpPr>
              <a:spLocks noChangeArrowheads="1"/>
            </p:cNvSpPr>
            <p:nvPr/>
          </p:nvSpPr>
          <p:spPr bwMode="auto">
            <a:xfrm>
              <a:off x="5248" y="1632"/>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20" name="Oval 36"/>
            <p:cNvSpPr>
              <a:spLocks noChangeArrowheads="1"/>
            </p:cNvSpPr>
            <p:nvPr/>
          </p:nvSpPr>
          <p:spPr bwMode="auto">
            <a:xfrm>
              <a:off x="5360" y="1632"/>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21" name="Oval 37"/>
            <p:cNvSpPr>
              <a:spLocks noChangeArrowheads="1"/>
            </p:cNvSpPr>
            <p:nvPr/>
          </p:nvSpPr>
          <p:spPr bwMode="auto">
            <a:xfrm>
              <a:off x="5472" y="1632"/>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22" name="Oval 38"/>
            <p:cNvSpPr>
              <a:spLocks noChangeArrowheads="1"/>
            </p:cNvSpPr>
            <p:nvPr/>
          </p:nvSpPr>
          <p:spPr bwMode="auto">
            <a:xfrm>
              <a:off x="5248" y="1744"/>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16423" name="Oval 39"/>
            <p:cNvSpPr>
              <a:spLocks noChangeArrowheads="1"/>
            </p:cNvSpPr>
            <p:nvPr/>
          </p:nvSpPr>
          <p:spPr bwMode="auto">
            <a:xfrm>
              <a:off x="5472" y="1744"/>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grpSp>
    </p:spTree>
    <p:extLst>
      <p:ext uri="{BB962C8B-B14F-4D97-AF65-F5344CB8AC3E}">
        <p14:creationId xmlns="" xmlns:p14="http://schemas.microsoft.com/office/powerpoint/2010/main" val="2080031796"/>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40355"/>
                                        </p:tgtEl>
                                        <p:attrNameLst>
                                          <p:attrName>style.visibility</p:attrName>
                                        </p:attrNameLst>
                                      </p:cBhvr>
                                      <p:to>
                                        <p:strVal val="visible"/>
                                      </p:to>
                                    </p:set>
                                    <p:anim calcmode="lin" valueType="num">
                                      <p:cBhvr>
                                        <p:cTn id="7" dur="500" fill="hold"/>
                                        <p:tgtEl>
                                          <p:spTgt spid="740355"/>
                                        </p:tgtEl>
                                        <p:attrNameLst>
                                          <p:attrName>ppt_w</p:attrName>
                                        </p:attrNameLst>
                                      </p:cBhvr>
                                      <p:tavLst>
                                        <p:tav tm="0">
                                          <p:val>
                                            <p:fltVal val="0"/>
                                          </p:val>
                                        </p:tav>
                                        <p:tav tm="100000">
                                          <p:val>
                                            <p:strVal val="#ppt_w"/>
                                          </p:val>
                                        </p:tav>
                                      </p:tavLst>
                                    </p:anim>
                                    <p:anim calcmode="lin" valueType="num">
                                      <p:cBhvr>
                                        <p:cTn id="8" dur="500" fill="hold"/>
                                        <p:tgtEl>
                                          <p:spTgt spid="74035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40356">
                                            <p:txEl>
                                              <p:pRg st="0" end="0"/>
                                            </p:txEl>
                                          </p:spTgt>
                                        </p:tgtEl>
                                        <p:attrNameLst>
                                          <p:attrName>style.visibility</p:attrName>
                                        </p:attrNameLst>
                                      </p:cBhvr>
                                      <p:to>
                                        <p:strVal val="visible"/>
                                      </p:to>
                                    </p:set>
                                    <p:anim calcmode="lin" valueType="num">
                                      <p:cBhvr>
                                        <p:cTn id="13" dur="500" fill="hold"/>
                                        <p:tgtEl>
                                          <p:spTgt spid="74035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740356">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740356">
                                            <p:txEl>
                                              <p:pRg st="1" end="1"/>
                                            </p:txEl>
                                          </p:spTgt>
                                        </p:tgtEl>
                                        <p:attrNameLst>
                                          <p:attrName>style.visibility</p:attrName>
                                        </p:attrNameLst>
                                      </p:cBhvr>
                                      <p:to>
                                        <p:strVal val="visible"/>
                                      </p:to>
                                    </p:set>
                                    <p:anim calcmode="lin" valueType="num">
                                      <p:cBhvr>
                                        <p:cTn id="17" dur="500" fill="hold"/>
                                        <p:tgtEl>
                                          <p:spTgt spid="74035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40356">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740356">
                                            <p:txEl>
                                              <p:pRg st="2" end="2"/>
                                            </p:txEl>
                                          </p:spTgt>
                                        </p:tgtEl>
                                        <p:attrNameLst>
                                          <p:attrName>style.visibility</p:attrName>
                                        </p:attrNameLst>
                                      </p:cBhvr>
                                      <p:to>
                                        <p:strVal val="visible"/>
                                      </p:to>
                                    </p:set>
                                    <p:anim calcmode="lin" valueType="num">
                                      <p:cBhvr>
                                        <p:cTn id="21" dur="500" fill="hold"/>
                                        <p:tgtEl>
                                          <p:spTgt spid="74035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40356">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740356">
                                            <p:txEl>
                                              <p:pRg st="3" end="3"/>
                                            </p:txEl>
                                          </p:spTgt>
                                        </p:tgtEl>
                                        <p:attrNameLst>
                                          <p:attrName>style.visibility</p:attrName>
                                        </p:attrNameLst>
                                      </p:cBhvr>
                                      <p:to>
                                        <p:strVal val="visible"/>
                                      </p:to>
                                    </p:set>
                                    <p:anim calcmode="lin" valueType="num">
                                      <p:cBhvr>
                                        <p:cTn id="25" dur="500" fill="hold"/>
                                        <p:tgtEl>
                                          <p:spTgt spid="74035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40356">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740356">
                                            <p:txEl>
                                              <p:pRg st="4" end="4"/>
                                            </p:txEl>
                                          </p:spTgt>
                                        </p:tgtEl>
                                        <p:attrNameLst>
                                          <p:attrName>style.visibility</p:attrName>
                                        </p:attrNameLst>
                                      </p:cBhvr>
                                      <p:to>
                                        <p:strVal val="visible"/>
                                      </p:to>
                                    </p:set>
                                    <p:anim calcmode="lin" valueType="num">
                                      <p:cBhvr>
                                        <p:cTn id="29" dur="500" fill="hold"/>
                                        <p:tgtEl>
                                          <p:spTgt spid="740356">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74035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p:bldP spid="740356" grpId="0" build="p">
        <p:tmplLst>
          <p:tmpl lvl="1">
            <p:tnLst>
              <p:par>
                <p:cTn presetID="23" presetClass="entr" presetSubtype="16" fill="hold" nodeType="clickEffect">
                  <p:stCondLst>
                    <p:cond delay="0"/>
                  </p:stCondLst>
                  <p:childTnLst>
                    <p:set>
                      <p:cBhvr>
                        <p:cTn dur="1" fill="hold">
                          <p:stCondLst>
                            <p:cond delay="0"/>
                          </p:stCondLst>
                        </p:cTn>
                        <p:tgtEl>
                          <p:spTgt spid="740356"/>
                        </p:tgtEl>
                        <p:attrNameLst>
                          <p:attrName>style.visibility</p:attrName>
                        </p:attrNameLst>
                      </p:cBhvr>
                      <p:to>
                        <p:strVal val="visible"/>
                      </p:to>
                    </p:set>
                    <p:anim calcmode="lin" valueType="num">
                      <p:cBhvr>
                        <p:cTn dur="500" fill="hold"/>
                        <p:tgtEl>
                          <p:spTgt spid="740356"/>
                        </p:tgtEl>
                        <p:attrNameLst>
                          <p:attrName>ppt_w</p:attrName>
                        </p:attrNameLst>
                      </p:cBhvr>
                      <p:tavLst>
                        <p:tav tm="0">
                          <p:val>
                            <p:fltVal val="0"/>
                          </p:val>
                        </p:tav>
                        <p:tav tm="100000">
                          <p:val>
                            <p:strVal val="#ppt_w"/>
                          </p:val>
                        </p:tav>
                      </p:tavLst>
                    </p:anim>
                    <p:anim calcmode="lin" valueType="num">
                      <p:cBhvr>
                        <p:cTn dur="500" fill="hold"/>
                        <p:tgtEl>
                          <p:spTgt spid="740356"/>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740356"/>
                        </p:tgtEl>
                        <p:attrNameLst>
                          <p:attrName>style.visibility</p:attrName>
                        </p:attrNameLst>
                      </p:cBhvr>
                      <p:to>
                        <p:strVal val="visible"/>
                      </p:to>
                    </p:set>
                    <p:anim calcmode="lin" valueType="num">
                      <p:cBhvr>
                        <p:cTn dur="500" fill="hold"/>
                        <p:tgtEl>
                          <p:spTgt spid="740356"/>
                        </p:tgtEl>
                        <p:attrNameLst>
                          <p:attrName>ppt_w</p:attrName>
                        </p:attrNameLst>
                      </p:cBhvr>
                      <p:tavLst>
                        <p:tav tm="0">
                          <p:val>
                            <p:fltVal val="0"/>
                          </p:val>
                        </p:tav>
                        <p:tav tm="100000">
                          <p:val>
                            <p:strVal val="#ppt_w"/>
                          </p:val>
                        </p:tav>
                      </p:tavLst>
                    </p:anim>
                    <p:anim calcmode="lin" valueType="num">
                      <p:cBhvr>
                        <p:cTn dur="500" fill="hold"/>
                        <p:tgtEl>
                          <p:spTgt spid="740356"/>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740356"/>
                        </p:tgtEl>
                        <p:attrNameLst>
                          <p:attrName>style.visibility</p:attrName>
                        </p:attrNameLst>
                      </p:cBhvr>
                      <p:to>
                        <p:strVal val="visible"/>
                      </p:to>
                    </p:set>
                    <p:anim calcmode="lin" valueType="num">
                      <p:cBhvr>
                        <p:cTn dur="500" fill="hold"/>
                        <p:tgtEl>
                          <p:spTgt spid="740356"/>
                        </p:tgtEl>
                        <p:attrNameLst>
                          <p:attrName>ppt_w</p:attrName>
                        </p:attrNameLst>
                      </p:cBhvr>
                      <p:tavLst>
                        <p:tav tm="0">
                          <p:val>
                            <p:fltVal val="0"/>
                          </p:val>
                        </p:tav>
                        <p:tav tm="100000">
                          <p:val>
                            <p:strVal val="#ppt_w"/>
                          </p:val>
                        </p:tav>
                      </p:tavLst>
                    </p:anim>
                    <p:anim calcmode="lin" valueType="num">
                      <p:cBhvr>
                        <p:cTn dur="500" fill="hold"/>
                        <p:tgtEl>
                          <p:spTgt spid="740356"/>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740356"/>
                        </p:tgtEl>
                        <p:attrNameLst>
                          <p:attrName>style.visibility</p:attrName>
                        </p:attrNameLst>
                      </p:cBhvr>
                      <p:to>
                        <p:strVal val="visible"/>
                      </p:to>
                    </p:set>
                    <p:anim calcmode="lin" valueType="num">
                      <p:cBhvr>
                        <p:cTn dur="500" fill="hold"/>
                        <p:tgtEl>
                          <p:spTgt spid="740356"/>
                        </p:tgtEl>
                        <p:attrNameLst>
                          <p:attrName>ppt_w</p:attrName>
                        </p:attrNameLst>
                      </p:cBhvr>
                      <p:tavLst>
                        <p:tav tm="0">
                          <p:val>
                            <p:fltVal val="0"/>
                          </p:val>
                        </p:tav>
                        <p:tav tm="100000">
                          <p:val>
                            <p:strVal val="#ppt_w"/>
                          </p:val>
                        </p:tav>
                      </p:tavLst>
                    </p:anim>
                    <p:anim calcmode="lin" valueType="num">
                      <p:cBhvr>
                        <p:cTn dur="500" fill="hold"/>
                        <p:tgtEl>
                          <p:spTgt spid="740356"/>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740356"/>
                        </p:tgtEl>
                        <p:attrNameLst>
                          <p:attrName>style.visibility</p:attrName>
                        </p:attrNameLst>
                      </p:cBhvr>
                      <p:to>
                        <p:strVal val="visible"/>
                      </p:to>
                    </p:set>
                    <p:anim calcmode="lin" valueType="num">
                      <p:cBhvr>
                        <p:cTn dur="500" fill="hold"/>
                        <p:tgtEl>
                          <p:spTgt spid="740356"/>
                        </p:tgtEl>
                        <p:attrNameLst>
                          <p:attrName>ppt_w</p:attrName>
                        </p:attrNameLst>
                      </p:cBhvr>
                      <p:tavLst>
                        <p:tav tm="0">
                          <p:val>
                            <p:fltVal val="0"/>
                          </p:val>
                        </p:tav>
                        <p:tav tm="100000">
                          <p:val>
                            <p:strVal val="#ppt_w"/>
                          </p:val>
                        </p:tav>
                      </p:tavLst>
                    </p:anim>
                    <p:anim calcmode="lin" valueType="num">
                      <p:cBhvr>
                        <p:cTn dur="500" fill="hold"/>
                        <p:tgtEl>
                          <p:spTgt spid="740356"/>
                        </p:tgtEl>
                        <p:attrNameLst>
                          <p:attrName>ppt_h</p:attrName>
                        </p:attrNameLst>
                      </p:cBhvr>
                      <p:tavLst>
                        <p:tav tm="0">
                          <p:val>
                            <p:fltVal val="0"/>
                          </p:val>
                        </p:tav>
                        <p:tav tm="100000">
                          <p:val>
                            <p:strVal val="#ppt_h"/>
                          </p:val>
                        </p:tav>
                      </p:tavLst>
                    </p:anim>
                  </p:childTnLst>
                </p:cTn>
              </p:par>
            </p:tnLst>
          </p:tmpl>
        </p:tmplLst>
      </p:bldP>
    </p:bldLst>
  </p:timing>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34" charset="0"/>
              </a:defRPr>
            </a:lvl1pPr>
          </a:lstStyle>
          <a:p>
            <a:pPr fontAlgn="base">
              <a:spcBef>
                <a:spcPct val="0"/>
              </a:spcBef>
              <a:spcAft>
                <a:spcPct val="0"/>
              </a:spcAft>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fontAlgn="base">
              <a:spcBef>
                <a:spcPct val="0"/>
              </a:spcBef>
              <a:spcAft>
                <a:spcPct val="0"/>
              </a:spcAft>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defRPr/>
            </a:pPr>
            <a:fld id="{9BC7A21F-2E1D-453C-980A-F6D8B5DBB014}" type="slidenum">
              <a:rPr lang="it-IT"/>
              <a:pPr fontAlgn="base">
                <a:spcBef>
                  <a:spcPct val="0"/>
                </a:spcBef>
                <a:spcAft>
                  <a:spcPct val="0"/>
                </a:spcAft>
                <a:defRPr/>
              </a:pPr>
              <a:t>‹N›</a:t>
            </a:fld>
            <a:endParaRPr lang="it-IT"/>
          </a:p>
        </p:txBody>
      </p:sp>
    </p:spTree>
    <p:extLst>
      <p:ext uri="{BB962C8B-B14F-4D97-AF65-F5344CB8AC3E}">
        <p14:creationId xmlns="" xmlns:p14="http://schemas.microsoft.com/office/powerpoint/2010/main" val="1253470816"/>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0" r:id="rId15"/>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27">
                                            <p:txEl>
                                              <p:pRg st="0" end="0"/>
                                            </p:txEl>
                                          </p:spTgt>
                                        </p:tgtEl>
                                        <p:attrNameLst>
                                          <p:attrName>style.visibility</p:attrName>
                                        </p:attrNameLst>
                                      </p:cBhvr>
                                      <p:to>
                                        <p:strVal val="visible"/>
                                      </p:to>
                                    </p:set>
                                    <p:anim calcmode="lin" valueType="num">
                                      <p:cBhvr>
                                        <p:cTn id="13"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27">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 calcmode="lin" valueType="num">
                                      <p:cBhvr>
                                        <p:cTn id="17"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027">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027">
                                            <p:txEl>
                                              <p:pRg st="2" end="2"/>
                                            </p:txEl>
                                          </p:spTgt>
                                        </p:tgtEl>
                                        <p:attrNameLst>
                                          <p:attrName>style.visibility</p:attrName>
                                        </p:attrNameLst>
                                      </p:cBhvr>
                                      <p:to>
                                        <p:strVal val="visible"/>
                                      </p:to>
                                    </p:set>
                                    <p:anim calcmode="lin" valueType="num">
                                      <p:cBhvr>
                                        <p:cTn id="21"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27">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p:cTn id="25"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7">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027">
                                            <p:txEl>
                                              <p:pRg st="4" end="4"/>
                                            </p:txEl>
                                          </p:spTgt>
                                        </p:tgtEl>
                                        <p:attrNameLst>
                                          <p:attrName>style.visibility</p:attrName>
                                        </p:attrNameLst>
                                      </p:cBhvr>
                                      <p:to>
                                        <p:strVal val="visible"/>
                                      </p:to>
                                    </p:set>
                                    <p:anim calcmode="lin" valueType="num">
                                      <p:cBhvr>
                                        <p:cTn id="29"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02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3" presetClass="entr" presetSubtype="16"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0"/>
            <a:ext cx="9144000" cy="7405688"/>
            <a:chOff x="0" y="-9"/>
            <a:chExt cx="5760" cy="4665"/>
          </a:xfrm>
        </p:grpSpPr>
        <p:sp>
          <p:nvSpPr>
            <p:cNvPr id="22536" name="Freeform 3"/>
            <p:cNvSpPr>
              <a:spLocks/>
            </p:cNvSpPr>
            <p:nvPr/>
          </p:nvSpPr>
          <p:spPr bwMode="hidden">
            <a:xfrm>
              <a:off x="1632" y="-5"/>
              <a:ext cx="1737" cy="4333"/>
            </a:xfrm>
            <a:custGeom>
              <a:avLst/>
              <a:gdLst>
                <a:gd name="T0" fmla="*/ 494 w 1737"/>
                <a:gd name="T1" fmla="*/ 4575 h 4320"/>
                <a:gd name="T2" fmla="*/ 1737 w 1737"/>
                <a:gd name="T3" fmla="*/ 4587 h 4320"/>
                <a:gd name="T4" fmla="*/ 524 w 1737"/>
                <a:gd name="T5" fmla="*/ 0 h 4320"/>
                <a:gd name="T6" fmla="*/ 0 w 1737"/>
                <a:gd name="T7" fmla="*/ 7 h 4320"/>
                <a:gd name="T8" fmla="*/ 494 w 1737"/>
                <a:gd name="T9" fmla="*/ 4575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22537" name="Freeform 4"/>
            <p:cNvSpPr>
              <a:spLocks/>
            </p:cNvSpPr>
            <p:nvPr/>
          </p:nvSpPr>
          <p:spPr bwMode="hidden">
            <a:xfrm>
              <a:off x="0" y="-7"/>
              <a:ext cx="1737" cy="4329"/>
            </a:xfrm>
            <a:custGeom>
              <a:avLst/>
              <a:gdLst>
                <a:gd name="T0" fmla="*/ 494 w 1737"/>
                <a:gd name="T1" fmla="*/ 4489 h 4320"/>
                <a:gd name="T2" fmla="*/ 1737 w 1737"/>
                <a:gd name="T3" fmla="*/ 4500 h 4320"/>
                <a:gd name="T4" fmla="*/ 524 w 1737"/>
                <a:gd name="T5" fmla="*/ 0 h 4320"/>
                <a:gd name="T6" fmla="*/ 0 w 1737"/>
                <a:gd name="T7" fmla="*/ 7 h 4320"/>
                <a:gd name="T8" fmla="*/ 494 w 1737"/>
                <a:gd name="T9" fmla="*/ 4489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22538" name="Freeform 5"/>
            <p:cNvSpPr>
              <a:spLocks/>
            </p:cNvSpPr>
            <p:nvPr/>
          </p:nvSpPr>
          <p:spPr bwMode="hidden">
            <a:xfrm>
              <a:off x="3744" y="-4"/>
              <a:ext cx="1739" cy="4330"/>
            </a:xfrm>
            <a:custGeom>
              <a:avLst/>
              <a:gdLst>
                <a:gd name="T0" fmla="*/ 494 w 1739"/>
                <a:gd name="T1" fmla="*/ 2926 h 4420"/>
                <a:gd name="T2" fmla="*/ 1739 w 1739"/>
                <a:gd name="T3" fmla="*/ 2930 h 4420"/>
                <a:gd name="T4" fmla="*/ 524 w 1739"/>
                <a:gd name="T5" fmla="*/ 0 h 4420"/>
                <a:gd name="T6" fmla="*/ 0 w 1739"/>
                <a:gd name="T7" fmla="*/ 7 h 4420"/>
                <a:gd name="T8" fmla="*/ 494 w 1739"/>
                <a:gd name="T9" fmla="*/ 2926 h 4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22539" name="Freeform 6"/>
            <p:cNvSpPr>
              <a:spLocks/>
            </p:cNvSpPr>
            <p:nvPr/>
          </p:nvSpPr>
          <p:spPr bwMode="hidden">
            <a:xfrm>
              <a:off x="1920" y="-9"/>
              <a:ext cx="2080" cy="4324"/>
            </a:xfrm>
            <a:custGeom>
              <a:avLst/>
              <a:gdLst>
                <a:gd name="T0" fmla="*/ 0 w 2080"/>
                <a:gd name="T1" fmla="*/ 7 h 4338"/>
                <a:gd name="T2" fmla="*/ 1870 w 2080"/>
                <a:gd name="T3" fmla="*/ 4066 h 4338"/>
                <a:gd name="T4" fmla="*/ 2080 w 2080"/>
                <a:gd name="T5" fmla="*/ 4066 h 4338"/>
                <a:gd name="T6" fmla="*/ 1033 w 2080"/>
                <a:gd name="T7" fmla="*/ 0 h 4338"/>
                <a:gd name="T8" fmla="*/ 0 w 2080"/>
                <a:gd name="T9" fmla="*/ 7 h 43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31751" name="Freeform 7"/>
            <p:cNvSpPr>
              <a:spLocks/>
            </p:cNvSpPr>
            <p:nvPr/>
          </p:nvSpPr>
          <p:spPr bwMode="hidden">
            <a:xfrm>
              <a:off x="117" y="97"/>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52" name="Freeform 8"/>
            <p:cNvSpPr>
              <a:spLocks/>
            </p:cNvSpPr>
            <p:nvPr/>
          </p:nvSpPr>
          <p:spPr bwMode="hidden">
            <a:xfrm rot="2702961" flipH="1">
              <a:off x="810" y="766"/>
              <a:ext cx="2544" cy="1008"/>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53" name="Freeform 9"/>
            <p:cNvSpPr>
              <a:spLocks/>
            </p:cNvSpPr>
            <p:nvPr/>
          </p:nvSpPr>
          <p:spPr bwMode="hidden">
            <a:xfrm>
              <a:off x="83" y="49"/>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54" name="Freeform 10"/>
            <p:cNvSpPr>
              <a:spLocks/>
            </p:cNvSpPr>
            <p:nvPr userDrawn="1"/>
          </p:nvSpPr>
          <p:spPr bwMode="hidden">
            <a:xfrm rot="-2895842">
              <a:off x="-984" y="1041"/>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55" name="Freeform 11"/>
            <p:cNvSpPr>
              <a:spLocks/>
            </p:cNvSpPr>
            <p:nvPr/>
          </p:nvSpPr>
          <p:spPr bwMode="hidden">
            <a:xfrm rot="-2305141">
              <a:off x="1331" y="913"/>
              <a:ext cx="3594" cy="1735"/>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56" name="Freeform 12"/>
            <p:cNvSpPr>
              <a:spLocks/>
            </p:cNvSpPr>
            <p:nvPr/>
          </p:nvSpPr>
          <p:spPr bwMode="hidden">
            <a:xfrm rot="2084418" flipH="1">
              <a:off x="1859" y="865"/>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57" name="Freeform 13"/>
            <p:cNvSpPr>
              <a:spLocks/>
            </p:cNvSpPr>
            <p:nvPr/>
          </p:nvSpPr>
          <p:spPr bwMode="hidden">
            <a:xfrm>
              <a:off x="4250" y="-7"/>
              <a:ext cx="1089" cy="2285"/>
            </a:xfrm>
            <a:custGeom>
              <a:avLst/>
              <a:gdLst/>
              <a:ahLst/>
              <a:cxnLst>
                <a:cxn ang="0">
                  <a:pos x="0" y="2265"/>
                </a:cxn>
                <a:cxn ang="0">
                  <a:pos x="1030" y="0"/>
                </a:cxn>
                <a:cxn ang="0">
                  <a:pos x="1089" y="0"/>
                </a:cxn>
                <a:cxn ang="0">
                  <a:pos x="37" y="2285"/>
                </a:cxn>
                <a:cxn ang="0">
                  <a:pos x="0" y="2265"/>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22547" name="Rectangle 14"/>
            <p:cNvSpPr>
              <a:spLocks noChangeArrowheads="1"/>
            </p:cNvSpPr>
            <p:nvPr/>
          </p:nvSpPr>
          <p:spPr bwMode="hidden">
            <a:xfrm>
              <a:off x="0" y="3910"/>
              <a:ext cx="5760" cy="432"/>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it-IT" sz="2400" smtClean="0">
                <a:solidFill>
                  <a:srgbClr val="FFFFFF"/>
                </a:solidFill>
                <a:latin typeface="Times New Roman" pitchFamily="18" charset="0"/>
              </a:endParaRPr>
            </a:p>
          </p:txBody>
        </p:sp>
        <p:sp>
          <p:nvSpPr>
            <p:cNvPr id="22548" name="Freeform 15"/>
            <p:cNvSpPr>
              <a:spLocks/>
            </p:cNvSpPr>
            <p:nvPr/>
          </p:nvSpPr>
          <p:spPr bwMode="hidden">
            <a:xfrm>
              <a:off x="1632" y="3956"/>
              <a:ext cx="1737" cy="382"/>
            </a:xfrm>
            <a:custGeom>
              <a:avLst/>
              <a:gdLst>
                <a:gd name="T0" fmla="*/ 494 w 1737"/>
                <a:gd name="T1" fmla="*/ 0 h 4320"/>
                <a:gd name="T2" fmla="*/ 1737 w 1737"/>
                <a:gd name="T3" fmla="*/ 0 h 4320"/>
                <a:gd name="T4" fmla="*/ 524 w 1737"/>
                <a:gd name="T5" fmla="*/ 0 h 4320"/>
                <a:gd name="T6" fmla="*/ 0 w 1737"/>
                <a:gd name="T7" fmla="*/ 0 h 4320"/>
                <a:gd name="T8" fmla="*/ 494 w 1737"/>
                <a:gd name="T9" fmla="*/ 0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22549" name="Freeform 16"/>
            <p:cNvSpPr>
              <a:spLocks/>
            </p:cNvSpPr>
            <p:nvPr/>
          </p:nvSpPr>
          <p:spPr bwMode="hidden">
            <a:xfrm>
              <a:off x="0" y="3956"/>
              <a:ext cx="1737" cy="381"/>
            </a:xfrm>
            <a:custGeom>
              <a:avLst/>
              <a:gdLst>
                <a:gd name="T0" fmla="*/ 494 w 1737"/>
                <a:gd name="T1" fmla="*/ 0 h 4320"/>
                <a:gd name="T2" fmla="*/ 1737 w 1737"/>
                <a:gd name="T3" fmla="*/ 0 h 4320"/>
                <a:gd name="T4" fmla="*/ 524 w 1737"/>
                <a:gd name="T5" fmla="*/ 0 h 4320"/>
                <a:gd name="T6" fmla="*/ 0 w 1737"/>
                <a:gd name="T7" fmla="*/ 0 h 4320"/>
                <a:gd name="T8" fmla="*/ 494 w 1737"/>
                <a:gd name="T9" fmla="*/ 0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22550" name="Freeform 17"/>
            <p:cNvSpPr>
              <a:spLocks/>
            </p:cNvSpPr>
            <p:nvPr/>
          </p:nvSpPr>
          <p:spPr bwMode="hidden">
            <a:xfrm>
              <a:off x="3744" y="3956"/>
              <a:ext cx="1739" cy="382"/>
            </a:xfrm>
            <a:custGeom>
              <a:avLst/>
              <a:gdLst>
                <a:gd name="T0" fmla="*/ 494 w 1739"/>
                <a:gd name="T1" fmla="*/ 0 h 4420"/>
                <a:gd name="T2" fmla="*/ 1739 w 1739"/>
                <a:gd name="T3" fmla="*/ 0 h 4420"/>
                <a:gd name="T4" fmla="*/ 524 w 1739"/>
                <a:gd name="T5" fmla="*/ 0 h 4420"/>
                <a:gd name="T6" fmla="*/ 0 w 1739"/>
                <a:gd name="T7" fmla="*/ 0 h 4420"/>
                <a:gd name="T8" fmla="*/ 494 w 1739"/>
                <a:gd name="T9" fmla="*/ 0 h 4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22551" name="Freeform 18"/>
            <p:cNvSpPr>
              <a:spLocks/>
            </p:cNvSpPr>
            <p:nvPr/>
          </p:nvSpPr>
          <p:spPr bwMode="hidden">
            <a:xfrm>
              <a:off x="1920" y="3956"/>
              <a:ext cx="2080" cy="381"/>
            </a:xfrm>
            <a:custGeom>
              <a:avLst/>
              <a:gdLst>
                <a:gd name="T0" fmla="*/ 0 w 2080"/>
                <a:gd name="T1" fmla="*/ 0 h 4338"/>
                <a:gd name="T2" fmla="*/ 1870 w 2080"/>
                <a:gd name="T3" fmla="*/ 0 h 4338"/>
                <a:gd name="T4" fmla="*/ 2080 w 2080"/>
                <a:gd name="T5" fmla="*/ 0 h 4338"/>
                <a:gd name="T6" fmla="*/ 1033 w 2080"/>
                <a:gd name="T7" fmla="*/ 0 h 4338"/>
                <a:gd name="T8" fmla="*/ 0 w 2080"/>
                <a:gd name="T9" fmla="*/ 0 h 43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22552" name="Rectangle 19"/>
            <p:cNvSpPr>
              <a:spLocks noChangeArrowheads="1"/>
            </p:cNvSpPr>
            <p:nvPr/>
          </p:nvSpPr>
          <p:spPr bwMode="hidden">
            <a:xfrm>
              <a:off x="0" y="3905"/>
              <a:ext cx="5760" cy="432"/>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it-IT" sz="2400" smtClean="0">
                <a:solidFill>
                  <a:srgbClr val="FFFFFF"/>
                </a:solidFill>
                <a:latin typeface="Times New Roman" pitchFamily="18" charset="0"/>
              </a:endParaRPr>
            </a:p>
          </p:txBody>
        </p:sp>
        <p:sp>
          <p:nvSpPr>
            <p:cNvPr id="31764" name="Freeform 20"/>
            <p:cNvSpPr>
              <a:spLocks/>
            </p:cNvSpPr>
            <p:nvPr/>
          </p:nvSpPr>
          <p:spPr bwMode="hidden">
            <a:xfrm>
              <a:off x="2583" y="3918"/>
              <a:ext cx="1036" cy="420"/>
            </a:xfrm>
            <a:custGeom>
              <a:avLst/>
              <a:gdLst/>
              <a:ahLst/>
              <a:cxnLst>
                <a:cxn ang="0">
                  <a:pos x="1027" y="0"/>
                </a:cxn>
                <a:cxn ang="0">
                  <a:pos x="0" y="417"/>
                </a:cxn>
                <a:cxn ang="0">
                  <a:pos x="24" y="420"/>
                </a:cxn>
                <a:cxn ang="0">
                  <a:pos x="1036" y="16"/>
                </a:cxn>
                <a:cxn ang="0">
                  <a:pos x="1027" y="0"/>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65" name="Freeform 21"/>
            <p:cNvSpPr>
              <a:spLocks/>
            </p:cNvSpPr>
            <p:nvPr/>
          </p:nvSpPr>
          <p:spPr bwMode="hidden">
            <a:xfrm rot="18897039" flipH="1">
              <a:off x="1486" y="3886"/>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66" name="Freeform 22"/>
            <p:cNvSpPr>
              <a:spLocks/>
            </p:cNvSpPr>
            <p:nvPr/>
          </p:nvSpPr>
          <p:spPr bwMode="hidden">
            <a:xfrm rot="18897039" flipH="1">
              <a:off x="766" y="3886"/>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67" name="Freeform 23"/>
            <p:cNvSpPr>
              <a:spLocks/>
            </p:cNvSpPr>
            <p:nvPr/>
          </p:nvSpPr>
          <p:spPr bwMode="hidden">
            <a:xfrm rot="18897039" flipH="1">
              <a:off x="31" y="3854"/>
              <a:ext cx="1034" cy="487"/>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68" name="Freeform 24"/>
            <p:cNvSpPr>
              <a:spLocks/>
            </p:cNvSpPr>
            <p:nvPr/>
          </p:nvSpPr>
          <p:spPr bwMode="hidden">
            <a:xfrm flipH="1" flipV="1">
              <a:off x="576" y="3910"/>
              <a:ext cx="3552"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69" name="Freeform 25"/>
            <p:cNvSpPr>
              <a:spLocks/>
            </p:cNvSpPr>
            <p:nvPr/>
          </p:nvSpPr>
          <p:spPr bwMode="hidden">
            <a:xfrm flipH="1" flipV="1">
              <a:off x="240" y="3910"/>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70" name="Freeform 26"/>
            <p:cNvSpPr>
              <a:spLocks/>
            </p:cNvSpPr>
            <p:nvPr/>
          </p:nvSpPr>
          <p:spPr bwMode="hidden">
            <a:xfrm flipH="1" flipV="1">
              <a:off x="3036" y="3958"/>
              <a:ext cx="1332" cy="383"/>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71" name="Freeform 27"/>
            <p:cNvSpPr>
              <a:spLocks/>
            </p:cNvSpPr>
            <p:nvPr/>
          </p:nvSpPr>
          <p:spPr bwMode="hidden">
            <a:xfrm flipH="1" flipV="1">
              <a:off x="3984" y="3910"/>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72" name="Freeform 28"/>
            <p:cNvSpPr>
              <a:spLocks/>
            </p:cNvSpPr>
            <p:nvPr/>
          </p:nvSpPr>
          <p:spPr bwMode="hidden">
            <a:xfrm flipH="1" flipV="1">
              <a:off x="3456" y="3910"/>
              <a:ext cx="2304"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sp>
          <p:nvSpPr>
            <p:cNvPr id="31773" name="Rectangle 29"/>
            <p:cNvSpPr>
              <a:spLocks noChangeArrowheads="1"/>
            </p:cNvSpPr>
            <p:nvPr/>
          </p:nvSpPr>
          <p:spPr bwMode="hidden">
            <a:xfrm>
              <a:off x="0" y="3931"/>
              <a:ext cx="5760" cy="14"/>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wrap="none" anchor="ctr"/>
            <a:lstStyle/>
            <a:p>
              <a:pPr fontAlgn="base">
                <a:spcBef>
                  <a:spcPct val="0"/>
                </a:spcBef>
                <a:spcAft>
                  <a:spcPct val="0"/>
                </a:spcAft>
                <a:defRPr/>
              </a:pPr>
              <a:endParaRPr lang="it-IT" sz="2400">
                <a:solidFill>
                  <a:srgbClr val="FFFFFF"/>
                </a:solidFill>
                <a:latin typeface="Times New Roman" charset="0"/>
              </a:endParaRPr>
            </a:p>
          </p:txBody>
        </p:sp>
      </p:grpSp>
      <p:sp>
        <p:nvSpPr>
          <p:cNvPr id="22531" name="Rectangle 30"/>
          <p:cNvSpPr>
            <a:spLocks noGrp="1" noChangeArrowheads="1"/>
          </p:cNvSpPr>
          <p:nvPr>
            <p:ph type="title"/>
          </p:nvPr>
        </p:nvSpPr>
        <p:spPr bwMode="auto">
          <a:xfrm>
            <a:off x="685800" y="465138"/>
            <a:ext cx="7772400"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it-IT" smtClean="0"/>
              <a:t>Fare clic per modificare lo stile del titolo dello schema</a:t>
            </a:r>
          </a:p>
        </p:txBody>
      </p:sp>
      <p:sp>
        <p:nvSpPr>
          <p:cNvPr id="22532" name="Rectangle 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31776" name="Rectangle 32"/>
          <p:cNvSpPr>
            <a:spLocks noGrp="1" noChangeArrowheads="1"/>
          </p:cNvSpPr>
          <p:nvPr>
            <p:ph type="dt" sz="half" idx="2"/>
          </p:nvPr>
        </p:nvSpPr>
        <p:spPr bwMode="auto">
          <a:xfrm>
            <a:off x="712788" y="631348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mn-lt"/>
              </a:defRPr>
            </a:lvl1pPr>
          </a:lstStyle>
          <a:p>
            <a:pPr fontAlgn="base">
              <a:spcBef>
                <a:spcPct val="0"/>
              </a:spcBef>
              <a:spcAft>
                <a:spcPct val="0"/>
              </a:spcAft>
              <a:defRPr/>
            </a:pPr>
            <a:endParaRPr lang="it-IT"/>
          </a:p>
        </p:txBody>
      </p:sp>
      <p:sp>
        <p:nvSpPr>
          <p:cNvPr id="31777" name="Rectangle 33"/>
          <p:cNvSpPr>
            <a:spLocks noGrp="1" noChangeArrowheads="1"/>
          </p:cNvSpPr>
          <p:nvPr>
            <p:ph type="ftr" sz="quarter" idx="3"/>
          </p:nvPr>
        </p:nvSpPr>
        <p:spPr bwMode="auto">
          <a:xfrm>
            <a:off x="3151188" y="631348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mn-lt"/>
              </a:defRPr>
            </a:lvl1pPr>
          </a:lstStyle>
          <a:p>
            <a:pPr fontAlgn="base">
              <a:spcBef>
                <a:spcPct val="0"/>
              </a:spcBef>
              <a:spcAft>
                <a:spcPct val="0"/>
              </a:spcAft>
              <a:defRPr/>
            </a:pPr>
            <a:endParaRPr lang="it-IT"/>
          </a:p>
        </p:txBody>
      </p:sp>
      <p:sp>
        <p:nvSpPr>
          <p:cNvPr id="31778" name="Rectangle 34"/>
          <p:cNvSpPr>
            <a:spLocks noGrp="1" noChangeArrowheads="1"/>
          </p:cNvSpPr>
          <p:nvPr>
            <p:ph type="sldNum" sz="quarter" idx="4"/>
          </p:nvPr>
        </p:nvSpPr>
        <p:spPr bwMode="auto">
          <a:xfrm>
            <a:off x="6580188" y="631348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mn-lt"/>
              </a:defRPr>
            </a:lvl1pPr>
          </a:lstStyle>
          <a:p>
            <a:pPr fontAlgn="base">
              <a:spcBef>
                <a:spcPct val="0"/>
              </a:spcBef>
              <a:spcAft>
                <a:spcPct val="0"/>
              </a:spcAft>
              <a:defRPr/>
            </a:pPr>
            <a:fld id="{AB8D6A67-6A2C-4675-B3D4-CAD20C42116A}" type="slidenum">
              <a:rPr lang="it-IT"/>
              <a:pPr fontAlgn="base">
                <a:spcBef>
                  <a:spcPct val="0"/>
                </a:spcBef>
                <a:spcAft>
                  <a:spcPct val="0"/>
                </a:spcAft>
                <a:defRPr/>
              </a:pPr>
              <a:t>‹N›</a:t>
            </a:fld>
            <a:endParaRPr lang="it-IT"/>
          </a:p>
        </p:txBody>
      </p:sp>
    </p:spTree>
    <p:extLst>
      <p:ext uri="{BB962C8B-B14F-4D97-AF65-F5344CB8AC3E}">
        <p14:creationId xmlns="" xmlns:p14="http://schemas.microsoft.com/office/powerpoint/2010/main" val="4062200734"/>
      </p:ext>
    </p:extLst>
  </p:cSld>
  <p:clrMap bg1="dk2" tx1="lt1" bg2="dk1" tx2="lt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itchFamily="34" charset="0"/>
        </a:defRPr>
      </a:lvl2pPr>
      <a:lvl3pPr algn="ctr" rtl="0" eaLnBrk="0" fontAlgn="base" hangingPunct="0">
        <a:spcBef>
          <a:spcPct val="0"/>
        </a:spcBef>
        <a:spcAft>
          <a:spcPct val="0"/>
        </a:spcAft>
        <a:defRPr sz="4400">
          <a:solidFill>
            <a:schemeClr val="tx2"/>
          </a:solidFill>
          <a:latin typeface="Arial Black" pitchFamily="34" charset="0"/>
        </a:defRPr>
      </a:lvl3pPr>
      <a:lvl4pPr algn="ctr" rtl="0" eaLnBrk="0" fontAlgn="base" hangingPunct="0">
        <a:spcBef>
          <a:spcPct val="0"/>
        </a:spcBef>
        <a:spcAft>
          <a:spcPct val="0"/>
        </a:spcAft>
        <a:defRPr sz="4400">
          <a:solidFill>
            <a:schemeClr val="tx2"/>
          </a:solidFill>
          <a:latin typeface="Arial Black" pitchFamily="34" charset="0"/>
        </a:defRPr>
      </a:lvl4pPr>
      <a:lvl5pPr algn="ctr" rtl="0" eaLnBrk="0" fontAlgn="base" hangingPunct="0">
        <a:spcBef>
          <a:spcPct val="0"/>
        </a:spcBef>
        <a:spcAft>
          <a:spcPct val="0"/>
        </a:spcAft>
        <a:defRPr sz="4400">
          <a:solidFill>
            <a:schemeClr val="tx2"/>
          </a:solidFill>
          <a:latin typeface="Arial Black" pitchFamily="34" charset="0"/>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SzPct val="85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accent1"/>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60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60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60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60000"/>
        <a:buFont typeface="Wingdings" pitchFamily="2" charset="2"/>
        <a:buChar char="l"/>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Arial" charset="0"/>
              </a:defRPr>
            </a:lvl1pPr>
          </a:lstStyle>
          <a:p>
            <a:pPr fontAlgn="base">
              <a:spcBef>
                <a:spcPct val="0"/>
              </a:spcBef>
              <a:spcAft>
                <a:spcPct val="0"/>
              </a:spcAft>
              <a:defRPr/>
            </a:pPr>
            <a:endParaRPr lang="it-IT"/>
          </a:p>
        </p:txBody>
      </p:sp>
      <p:sp>
        <p:nvSpPr>
          <p:cNvPr id="24064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fontAlgn="base">
              <a:spcBef>
                <a:spcPct val="0"/>
              </a:spcBef>
              <a:spcAft>
                <a:spcPct val="0"/>
              </a:spcAft>
              <a:defRPr/>
            </a:pPr>
            <a:fld id="{EDCABCAD-B2C8-414D-AFAB-F6C71DFC9E9D}" type="slidenum">
              <a:rPr lang="it-IT"/>
              <a:pPr fontAlgn="base">
                <a:spcBef>
                  <a:spcPct val="0"/>
                </a:spcBef>
                <a:spcAft>
                  <a:spcPct val="0"/>
                </a:spcAft>
                <a:defRPr/>
              </a:pPr>
              <a:t>‹N›</a:t>
            </a:fld>
            <a:endParaRPr lang="it-IT"/>
          </a:p>
        </p:txBody>
      </p:sp>
      <p:grpSp>
        <p:nvGrpSpPr>
          <p:cNvPr id="23556" name="Group 4"/>
          <p:cNvGrpSpPr>
            <a:grpSpLocks/>
          </p:cNvGrpSpPr>
          <p:nvPr/>
        </p:nvGrpSpPr>
        <p:grpSpPr bwMode="auto">
          <a:xfrm>
            <a:off x="0" y="0"/>
            <a:ext cx="9140825" cy="6850063"/>
            <a:chOff x="0" y="0"/>
            <a:chExt cx="5758" cy="4315"/>
          </a:xfrm>
        </p:grpSpPr>
        <p:grpSp>
          <p:nvGrpSpPr>
            <p:cNvPr id="23560" name="Group 5"/>
            <p:cNvGrpSpPr>
              <a:grpSpLocks/>
            </p:cNvGrpSpPr>
            <p:nvPr userDrawn="1"/>
          </p:nvGrpSpPr>
          <p:grpSpPr bwMode="auto">
            <a:xfrm>
              <a:off x="1728" y="2230"/>
              <a:ext cx="4027" cy="2085"/>
              <a:chOff x="1728" y="2230"/>
              <a:chExt cx="4027" cy="2085"/>
            </a:xfrm>
          </p:grpSpPr>
          <p:sp>
            <p:nvSpPr>
              <p:cNvPr id="24064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it-IT">
                  <a:solidFill>
                    <a:srgbClr val="FFFFFF"/>
                  </a:solidFill>
                </a:endParaRPr>
              </a:p>
            </p:txBody>
          </p:sp>
          <p:sp>
            <p:nvSpPr>
              <p:cNvPr id="24064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it-IT">
                  <a:solidFill>
                    <a:srgbClr val="FFFFFF"/>
                  </a:solidFill>
                </a:endParaRPr>
              </a:p>
            </p:txBody>
          </p:sp>
          <p:sp>
            <p:nvSpPr>
              <p:cNvPr id="24064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it-IT">
                  <a:solidFill>
                    <a:srgbClr val="FFFFFF"/>
                  </a:solidFill>
                </a:endParaRPr>
              </a:p>
            </p:txBody>
          </p:sp>
          <p:sp>
            <p:nvSpPr>
              <p:cNvPr id="2356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sp>
            <p:nvSpPr>
              <p:cNvPr id="24065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it-IT">
                  <a:solidFill>
                    <a:srgbClr val="FFFFFF"/>
                  </a:solidFill>
                </a:endParaRPr>
              </a:p>
            </p:txBody>
          </p:sp>
        </p:grpSp>
        <p:sp>
          <p:nvSpPr>
            <p:cNvPr id="24065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it-IT">
                <a:solidFill>
                  <a:srgbClr val="FFFFFF"/>
                </a:solidFill>
              </a:endParaRPr>
            </a:p>
          </p:txBody>
        </p:sp>
        <p:sp>
          <p:nvSpPr>
            <p:cNvPr id="23562" name="Freeform 12"/>
            <p:cNvSpPr>
              <a:spLocks/>
            </p:cNvSpPr>
            <p:nvPr/>
          </p:nvSpPr>
          <p:spPr bwMode="hidden">
            <a:xfrm>
              <a:off x="0" y="0"/>
              <a:ext cx="5758" cy="1776"/>
            </a:xfrm>
            <a:custGeom>
              <a:avLst/>
              <a:gdLst>
                <a:gd name="T0" fmla="*/ 0 w 5740"/>
                <a:gd name="T1" fmla="*/ 0 h 1906"/>
                <a:gd name="T2" fmla="*/ 0 w 5740"/>
                <a:gd name="T3" fmla="*/ 376 h 1906"/>
                <a:gd name="T4" fmla="*/ 6168 w 5740"/>
                <a:gd name="T5" fmla="*/ 376 h 1906"/>
                <a:gd name="T6" fmla="*/ 616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FFFFFF"/>
                </a:solidFill>
                <a:latin typeface="Times New Roman" pitchFamily="18" charset="0"/>
              </a:endParaRPr>
            </a:p>
          </p:txBody>
        </p:sp>
      </p:grpSp>
      <p:sp>
        <p:nvSpPr>
          <p:cNvPr id="24065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4065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charset="0"/>
              </a:defRPr>
            </a:lvl1pPr>
          </a:lstStyle>
          <a:p>
            <a:pPr algn="ctr" fontAlgn="base">
              <a:spcBef>
                <a:spcPct val="0"/>
              </a:spcBef>
              <a:spcAft>
                <a:spcPct val="0"/>
              </a:spcAft>
              <a:defRPr/>
            </a:pPr>
            <a:endParaRPr lang="it-IT"/>
          </a:p>
        </p:txBody>
      </p:sp>
      <p:sp>
        <p:nvSpPr>
          <p:cNvPr id="24065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extLst>
      <p:ext uri="{BB962C8B-B14F-4D97-AF65-F5344CB8AC3E}">
        <p14:creationId xmlns="" xmlns:p14="http://schemas.microsoft.com/office/powerpoint/2010/main" val="2880180637"/>
      </p:ext>
    </p:extLst>
  </p:cSld>
  <p:clrMap bg1="dk2" tx1="lt1" bg2="dk1"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0653"/>
                                        </p:tgtEl>
                                        <p:attrNameLst>
                                          <p:attrName>style.visibility</p:attrName>
                                        </p:attrNameLst>
                                      </p:cBhvr>
                                      <p:to>
                                        <p:strVal val="visible"/>
                                      </p:to>
                                    </p:set>
                                    <p:anim calcmode="lin" valueType="num">
                                      <p:cBhvr>
                                        <p:cTn id="7" dur="500" fill="hold"/>
                                        <p:tgtEl>
                                          <p:spTgt spid="240653"/>
                                        </p:tgtEl>
                                        <p:attrNameLst>
                                          <p:attrName>ppt_w</p:attrName>
                                        </p:attrNameLst>
                                      </p:cBhvr>
                                      <p:tavLst>
                                        <p:tav tm="0">
                                          <p:val>
                                            <p:fltVal val="0"/>
                                          </p:val>
                                        </p:tav>
                                        <p:tav tm="100000">
                                          <p:val>
                                            <p:strVal val="#ppt_w"/>
                                          </p:val>
                                        </p:tav>
                                      </p:tavLst>
                                    </p:anim>
                                    <p:anim calcmode="lin" valueType="num">
                                      <p:cBhvr>
                                        <p:cTn id="8" dur="500" fill="hold"/>
                                        <p:tgtEl>
                                          <p:spTgt spid="24065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40655">
                                            <p:txEl>
                                              <p:pRg st="0" end="0"/>
                                            </p:txEl>
                                          </p:spTgt>
                                        </p:tgtEl>
                                        <p:attrNameLst>
                                          <p:attrName>style.visibility</p:attrName>
                                        </p:attrNameLst>
                                      </p:cBhvr>
                                      <p:to>
                                        <p:strVal val="visible"/>
                                      </p:to>
                                    </p:set>
                                    <p:anim calcmode="lin" valueType="num">
                                      <p:cBhvr>
                                        <p:cTn id="13" dur="500" fill="hold"/>
                                        <p:tgtEl>
                                          <p:spTgt spid="24065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40655">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40655">
                                            <p:txEl>
                                              <p:pRg st="1" end="1"/>
                                            </p:txEl>
                                          </p:spTgt>
                                        </p:tgtEl>
                                        <p:attrNameLst>
                                          <p:attrName>style.visibility</p:attrName>
                                        </p:attrNameLst>
                                      </p:cBhvr>
                                      <p:to>
                                        <p:strVal val="visible"/>
                                      </p:to>
                                    </p:set>
                                    <p:anim calcmode="lin" valueType="num">
                                      <p:cBhvr>
                                        <p:cTn id="17" dur="500" fill="hold"/>
                                        <p:tgtEl>
                                          <p:spTgt spid="24065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40655">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40655">
                                            <p:txEl>
                                              <p:pRg st="2" end="2"/>
                                            </p:txEl>
                                          </p:spTgt>
                                        </p:tgtEl>
                                        <p:attrNameLst>
                                          <p:attrName>style.visibility</p:attrName>
                                        </p:attrNameLst>
                                      </p:cBhvr>
                                      <p:to>
                                        <p:strVal val="visible"/>
                                      </p:to>
                                    </p:set>
                                    <p:anim calcmode="lin" valueType="num">
                                      <p:cBhvr>
                                        <p:cTn id="21" dur="500" fill="hold"/>
                                        <p:tgtEl>
                                          <p:spTgt spid="24065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40655">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40655">
                                            <p:txEl>
                                              <p:pRg st="3" end="3"/>
                                            </p:txEl>
                                          </p:spTgt>
                                        </p:tgtEl>
                                        <p:attrNameLst>
                                          <p:attrName>style.visibility</p:attrName>
                                        </p:attrNameLst>
                                      </p:cBhvr>
                                      <p:to>
                                        <p:strVal val="visible"/>
                                      </p:to>
                                    </p:set>
                                    <p:anim calcmode="lin" valueType="num">
                                      <p:cBhvr>
                                        <p:cTn id="25" dur="500" fill="hold"/>
                                        <p:tgtEl>
                                          <p:spTgt spid="24065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40655">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240655">
                                            <p:txEl>
                                              <p:pRg st="4" end="4"/>
                                            </p:txEl>
                                          </p:spTgt>
                                        </p:tgtEl>
                                        <p:attrNameLst>
                                          <p:attrName>style.visibility</p:attrName>
                                        </p:attrNameLst>
                                      </p:cBhvr>
                                      <p:to>
                                        <p:strVal val="visible"/>
                                      </p:to>
                                    </p:set>
                                    <p:anim calcmode="lin" valueType="num">
                                      <p:cBhvr>
                                        <p:cTn id="29" dur="500" fill="hold"/>
                                        <p:tgtEl>
                                          <p:spTgt spid="240655">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24065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53" grpId="0"/>
      <p:bldP spid="240655" grpId="0" build="p">
        <p:tmplLst>
          <p:tmpl lvl="1">
            <p:tnLst>
              <p:par>
                <p:cTn presetID="23" presetClass="entr" presetSubtype="16" fill="hold" nodeType="clickEffect">
                  <p:stCondLst>
                    <p:cond delay="0"/>
                  </p:stCondLst>
                  <p:childTnLst>
                    <p:set>
                      <p:cBhvr>
                        <p:cTn dur="1" fill="hold">
                          <p:stCondLst>
                            <p:cond delay="0"/>
                          </p:stCondLst>
                        </p:cTn>
                        <p:tgtEl>
                          <p:spTgt spid="240655"/>
                        </p:tgtEl>
                        <p:attrNameLst>
                          <p:attrName>style.visibility</p:attrName>
                        </p:attrNameLst>
                      </p:cBhvr>
                      <p:to>
                        <p:strVal val="visible"/>
                      </p:to>
                    </p:set>
                    <p:anim calcmode="lin" valueType="num">
                      <p:cBhvr>
                        <p:cTn dur="500" fill="hold"/>
                        <p:tgtEl>
                          <p:spTgt spid="240655"/>
                        </p:tgtEl>
                        <p:attrNameLst>
                          <p:attrName>ppt_w</p:attrName>
                        </p:attrNameLst>
                      </p:cBhvr>
                      <p:tavLst>
                        <p:tav tm="0">
                          <p:val>
                            <p:fltVal val="0"/>
                          </p:val>
                        </p:tav>
                        <p:tav tm="100000">
                          <p:val>
                            <p:strVal val="#ppt_w"/>
                          </p:val>
                        </p:tav>
                      </p:tavLst>
                    </p:anim>
                    <p:anim calcmode="lin" valueType="num">
                      <p:cBhvr>
                        <p:cTn dur="500" fill="hold"/>
                        <p:tgtEl>
                          <p:spTgt spid="240655"/>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240655"/>
                        </p:tgtEl>
                        <p:attrNameLst>
                          <p:attrName>style.visibility</p:attrName>
                        </p:attrNameLst>
                      </p:cBhvr>
                      <p:to>
                        <p:strVal val="visible"/>
                      </p:to>
                    </p:set>
                    <p:anim calcmode="lin" valueType="num">
                      <p:cBhvr>
                        <p:cTn dur="500" fill="hold"/>
                        <p:tgtEl>
                          <p:spTgt spid="240655"/>
                        </p:tgtEl>
                        <p:attrNameLst>
                          <p:attrName>ppt_w</p:attrName>
                        </p:attrNameLst>
                      </p:cBhvr>
                      <p:tavLst>
                        <p:tav tm="0">
                          <p:val>
                            <p:fltVal val="0"/>
                          </p:val>
                        </p:tav>
                        <p:tav tm="100000">
                          <p:val>
                            <p:strVal val="#ppt_w"/>
                          </p:val>
                        </p:tav>
                      </p:tavLst>
                    </p:anim>
                    <p:anim calcmode="lin" valueType="num">
                      <p:cBhvr>
                        <p:cTn dur="500" fill="hold"/>
                        <p:tgtEl>
                          <p:spTgt spid="240655"/>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240655"/>
                        </p:tgtEl>
                        <p:attrNameLst>
                          <p:attrName>style.visibility</p:attrName>
                        </p:attrNameLst>
                      </p:cBhvr>
                      <p:to>
                        <p:strVal val="visible"/>
                      </p:to>
                    </p:set>
                    <p:anim calcmode="lin" valueType="num">
                      <p:cBhvr>
                        <p:cTn dur="500" fill="hold"/>
                        <p:tgtEl>
                          <p:spTgt spid="240655"/>
                        </p:tgtEl>
                        <p:attrNameLst>
                          <p:attrName>ppt_w</p:attrName>
                        </p:attrNameLst>
                      </p:cBhvr>
                      <p:tavLst>
                        <p:tav tm="0">
                          <p:val>
                            <p:fltVal val="0"/>
                          </p:val>
                        </p:tav>
                        <p:tav tm="100000">
                          <p:val>
                            <p:strVal val="#ppt_w"/>
                          </p:val>
                        </p:tav>
                      </p:tavLst>
                    </p:anim>
                    <p:anim calcmode="lin" valueType="num">
                      <p:cBhvr>
                        <p:cTn dur="500" fill="hold"/>
                        <p:tgtEl>
                          <p:spTgt spid="240655"/>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240655"/>
                        </p:tgtEl>
                        <p:attrNameLst>
                          <p:attrName>style.visibility</p:attrName>
                        </p:attrNameLst>
                      </p:cBhvr>
                      <p:to>
                        <p:strVal val="visible"/>
                      </p:to>
                    </p:set>
                    <p:anim calcmode="lin" valueType="num">
                      <p:cBhvr>
                        <p:cTn dur="500" fill="hold"/>
                        <p:tgtEl>
                          <p:spTgt spid="240655"/>
                        </p:tgtEl>
                        <p:attrNameLst>
                          <p:attrName>ppt_w</p:attrName>
                        </p:attrNameLst>
                      </p:cBhvr>
                      <p:tavLst>
                        <p:tav tm="0">
                          <p:val>
                            <p:fltVal val="0"/>
                          </p:val>
                        </p:tav>
                        <p:tav tm="100000">
                          <p:val>
                            <p:strVal val="#ppt_w"/>
                          </p:val>
                        </p:tav>
                      </p:tavLst>
                    </p:anim>
                    <p:anim calcmode="lin" valueType="num">
                      <p:cBhvr>
                        <p:cTn dur="500" fill="hold"/>
                        <p:tgtEl>
                          <p:spTgt spid="240655"/>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240655"/>
                        </p:tgtEl>
                        <p:attrNameLst>
                          <p:attrName>style.visibility</p:attrName>
                        </p:attrNameLst>
                      </p:cBhvr>
                      <p:to>
                        <p:strVal val="visible"/>
                      </p:to>
                    </p:set>
                    <p:anim calcmode="lin" valueType="num">
                      <p:cBhvr>
                        <p:cTn dur="500" fill="hold"/>
                        <p:tgtEl>
                          <p:spTgt spid="240655"/>
                        </p:tgtEl>
                        <p:attrNameLst>
                          <p:attrName>ppt_w</p:attrName>
                        </p:attrNameLst>
                      </p:cBhvr>
                      <p:tavLst>
                        <p:tav tm="0">
                          <p:val>
                            <p:fltVal val="0"/>
                          </p:val>
                        </p:tav>
                        <p:tav tm="100000">
                          <p:val>
                            <p:strVal val="#ppt_w"/>
                          </p:val>
                        </p:tav>
                      </p:tavLst>
                    </p:anim>
                    <p:anim calcmode="lin" valueType="num">
                      <p:cBhvr>
                        <p:cTn dur="500" fill="hold"/>
                        <p:tgtEl>
                          <p:spTgt spid="240655"/>
                        </p:tgtEl>
                        <p:attrNameLst>
                          <p:attrName>ppt_h</p:attrName>
                        </p:attrNameLst>
                      </p:cBhvr>
                      <p:tavLst>
                        <p:tav tm="0">
                          <p:val>
                            <p:fltVal val="0"/>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Line 2"/>
          <p:cNvSpPr>
            <a:spLocks noChangeShapeType="1"/>
          </p:cNvSpPr>
          <p:nvPr/>
        </p:nvSpPr>
        <p:spPr bwMode="auto">
          <a:xfrm>
            <a:off x="7962900" y="152400"/>
            <a:ext cx="0" cy="1524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mtClean="0">
              <a:solidFill>
                <a:srgbClr val="000000"/>
              </a:solidFill>
            </a:endParaRPr>
          </a:p>
        </p:txBody>
      </p:sp>
      <p:sp>
        <p:nvSpPr>
          <p:cNvPr id="740355" name="Rectangle 3"/>
          <p:cNvSpPr>
            <a:spLocks noGrp="1" noChangeArrowheads="1"/>
          </p:cNvSpPr>
          <p:nvPr>
            <p:ph type="title"/>
          </p:nvPr>
        </p:nvSpPr>
        <p:spPr bwMode="auto">
          <a:xfrm>
            <a:off x="457200" y="122238"/>
            <a:ext cx="75438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it-IT" altLang="en-US" smtClean="0"/>
              <a:t>Fare clic per modificare lo stile del titolo</a:t>
            </a:r>
          </a:p>
        </p:txBody>
      </p:sp>
      <p:sp>
        <p:nvSpPr>
          <p:cNvPr id="740356" name="Rectangle 4"/>
          <p:cNvSpPr>
            <a:spLocks noGrp="1" noChangeArrowheads="1"/>
          </p:cNvSpPr>
          <p:nvPr>
            <p:ph type="body" idx="1"/>
          </p:nvPr>
        </p:nvSpPr>
        <p:spPr bwMode="auto">
          <a:xfrm>
            <a:off x="457200" y="1719263"/>
            <a:ext cx="8229600" cy="44116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en-US" smtClean="0"/>
              <a:t>Fare clic per modificare gli stili del testo dello schema</a:t>
            </a:r>
          </a:p>
          <a:p>
            <a:pPr lvl="1"/>
            <a:r>
              <a:rPr lang="it-IT" altLang="en-US" smtClean="0"/>
              <a:t>Secondo livello</a:t>
            </a:r>
          </a:p>
          <a:p>
            <a:pPr lvl="2"/>
            <a:r>
              <a:rPr lang="it-IT" altLang="en-US" smtClean="0"/>
              <a:t>Terzo livello</a:t>
            </a:r>
          </a:p>
          <a:p>
            <a:pPr lvl="3"/>
            <a:r>
              <a:rPr lang="it-IT" altLang="en-US" smtClean="0"/>
              <a:t>Quarto livello</a:t>
            </a:r>
          </a:p>
          <a:p>
            <a:pPr lvl="4"/>
            <a:r>
              <a:rPr lang="it-IT" altLang="en-US" smtClean="0"/>
              <a:t>Quinto livello</a:t>
            </a:r>
          </a:p>
        </p:txBody>
      </p:sp>
      <p:sp>
        <p:nvSpPr>
          <p:cNvPr id="740357" name="Rectangle 5"/>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solidFill>
                  <a:srgbClr val="000000"/>
                </a:solidFill>
                <a:latin typeface="+mn-lt"/>
              </a:defRPr>
            </a:lvl1pPr>
          </a:lstStyle>
          <a:p>
            <a:pPr fontAlgn="base">
              <a:spcBef>
                <a:spcPct val="0"/>
              </a:spcBef>
              <a:spcAft>
                <a:spcPct val="0"/>
              </a:spcAft>
              <a:defRPr/>
            </a:pPr>
            <a:endParaRPr lang="it-IT" altLang="en-US"/>
          </a:p>
        </p:txBody>
      </p:sp>
      <p:sp>
        <p:nvSpPr>
          <p:cNvPr id="74035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mn-lt"/>
              </a:defRPr>
            </a:lvl1pPr>
          </a:lstStyle>
          <a:p>
            <a:pPr fontAlgn="base">
              <a:spcBef>
                <a:spcPct val="0"/>
              </a:spcBef>
              <a:spcAft>
                <a:spcPct val="0"/>
              </a:spcAft>
              <a:defRPr/>
            </a:pPr>
            <a:endParaRPr lang="it-IT" altLang="en-US"/>
          </a:p>
        </p:txBody>
      </p:sp>
      <p:sp>
        <p:nvSpPr>
          <p:cNvPr id="740359" name="Rectangle 7"/>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mn-lt"/>
              </a:defRPr>
            </a:lvl1pPr>
          </a:lstStyle>
          <a:p>
            <a:pPr fontAlgn="base">
              <a:spcBef>
                <a:spcPct val="0"/>
              </a:spcBef>
              <a:spcAft>
                <a:spcPct val="0"/>
              </a:spcAft>
              <a:defRPr/>
            </a:pPr>
            <a:fld id="{048A499A-1056-4605-897C-CC0F15A1E436}" type="slidenum">
              <a:rPr lang="it-IT" altLang="en-US"/>
              <a:pPr fontAlgn="base">
                <a:spcBef>
                  <a:spcPct val="0"/>
                </a:spcBef>
                <a:spcAft>
                  <a:spcPct val="0"/>
                </a:spcAft>
                <a:defRPr/>
              </a:pPr>
              <a:t>‹N›</a:t>
            </a:fld>
            <a:endParaRPr lang="it-IT" altLang="en-US"/>
          </a:p>
        </p:txBody>
      </p:sp>
      <p:grpSp>
        <p:nvGrpSpPr>
          <p:cNvPr id="21512" name="Group 8"/>
          <p:cNvGrpSpPr>
            <a:grpSpLocks/>
          </p:cNvGrpSpPr>
          <p:nvPr/>
        </p:nvGrpSpPr>
        <p:grpSpPr bwMode="auto">
          <a:xfrm>
            <a:off x="8153400" y="152400"/>
            <a:ext cx="792163" cy="1295400"/>
            <a:chOff x="5136" y="960"/>
            <a:chExt cx="528" cy="864"/>
          </a:xfrm>
        </p:grpSpPr>
        <p:sp>
          <p:nvSpPr>
            <p:cNvPr id="21513" name="Oval 9"/>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14" name="Oval 10"/>
            <p:cNvSpPr>
              <a:spLocks noChangeArrowheads="1"/>
            </p:cNvSpPr>
            <p:nvPr/>
          </p:nvSpPr>
          <p:spPr bwMode="auto">
            <a:xfrm>
              <a:off x="5248" y="960"/>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15" name="Oval 11"/>
            <p:cNvSpPr>
              <a:spLocks noChangeArrowheads="1"/>
            </p:cNvSpPr>
            <p:nvPr/>
          </p:nvSpPr>
          <p:spPr bwMode="auto">
            <a:xfrm>
              <a:off x="5360" y="960"/>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16" name="Oval 12"/>
            <p:cNvSpPr>
              <a:spLocks noChangeArrowheads="1"/>
            </p:cNvSpPr>
            <p:nvPr/>
          </p:nvSpPr>
          <p:spPr bwMode="auto">
            <a:xfrm>
              <a:off x="5136" y="1072"/>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17" name="Oval 13"/>
            <p:cNvSpPr>
              <a:spLocks noChangeArrowheads="1"/>
            </p:cNvSpPr>
            <p:nvPr/>
          </p:nvSpPr>
          <p:spPr bwMode="auto">
            <a:xfrm>
              <a:off x="5248" y="1072"/>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18" name="Oval 14"/>
            <p:cNvSpPr>
              <a:spLocks noChangeArrowheads="1"/>
            </p:cNvSpPr>
            <p:nvPr/>
          </p:nvSpPr>
          <p:spPr bwMode="auto">
            <a:xfrm>
              <a:off x="5360" y="1072"/>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19" name="Oval 15"/>
            <p:cNvSpPr>
              <a:spLocks noChangeArrowheads="1"/>
            </p:cNvSpPr>
            <p:nvPr/>
          </p:nvSpPr>
          <p:spPr bwMode="auto">
            <a:xfrm>
              <a:off x="5472" y="1072"/>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20" name="Oval 16"/>
            <p:cNvSpPr>
              <a:spLocks noChangeArrowheads="1"/>
            </p:cNvSpPr>
            <p:nvPr/>
          </p:nvSpPr>
          <p:spPr bwMode="auto">
            <a:xfrm>
              <a:off x="5136" y="1184"/>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21" name="Oval 17"/>
            <p:cNvSpPr>
              <a:spLocks noChangeArrowheads="1"/>
            </p:cNvSpPr>
            <p:nvPr/>
          </p:nvSpPr>
          <p:spPr bwMode="auto">
            <a:xfrm>
              <a:off x="5248" y="1184"/>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22" name="Oval 18"/>
            <p:cNvSpPr>
              <a:spLocks noChangeArrowheads="1"/>
            </p:cNvSpPr>
            <p:nvPr/>
          </p:nvSpPr>
          <p:spPr bwMode="auto">
            <a:xfrm>
              <a:off x="5360" y="1184"/>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23" name="Oval 19"/>
            <p:cNvSpPr>
              <a:spLocks noChangeArrowheads="1"/>
            </p:cNvSpPr>
            <p:nvPr/>
          </p:nvSpPr>
          <p:spPr bwMode="auto">
            <a:xfrm>
              <a:off x="5472" y="1184"/>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24" name="Oval 20"/>
            <p:cNvSpPr>
              <a:spLocks noChangeArrowheads="1"/>
            </p:cNvSpPr>
            <p:nvPr/>
          </p:nvSpPr>
          <p:spPr bwMode="auto">
            <a:xfrm>
              <a:off x="5584" y="1184"/>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25" name="Oval 21"/>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26" name="Oval 22"/>
            <p:cNvSpPr>
              <a:spLocks noChangeArrowheads="1"/>
            </p:cNvSpPr>
            <p:nvPr/>
          </p:nvSpPr>
          <p:spPr bwMode="auto">
            <a:xfrm>
              <a:off x="5248" y="1296"/>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27" name="Oval 23"/>
            <p:cNvSpPr>
              <a:spLocks noChangeArrowheads="1"/>
            </p:cNvSpPr>
            <p:nvPr/>
          </p:nvSpPr>
          <p:spPr bwMode="auto">
            <a:xfrm>
              <a:off x="5360" y="1296"/>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28" name="Oval 24"/>
            <p:cNvSpPr>
              <a:spLocks noChangeArrowheads="1"/>
            </p:cNvSpPr>
            <p:nvPr/>
          </p:nvSpPr>
          <p:spPr bwMode="auto">
            <a:xfrm>
              <a:off x="5472" y="1296"/>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29" name="Oval 25"/>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30" name="Oval 26"/>
            <p:cNvSpPr>
              <a:spLocks noChangeArrowheads="1"/>
            </p:cNvSpPr>
            <p:nvPr/>
          </p:nvSpPr>
          <p:spPr bwMode="auto">
            <a:xfrm>
              <a:off x="5248" y="1408"/>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31" name="Oval 27"/>
            <p:cNvSpPr>
              <a:spLocks noChangeArrowheads="1"/>
            </p:cNvSpPr>
            <p:nvPr/>
          </p:nvSpPr>
          <p:spPr bwMode="auto">
            <a:xfrm>
              <a:off x="5360" y="1408"/>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32" name="Oval 28"/>
            <p:cNvSpPr>
              <a:spLocks noChangeArrowheads="1"/>
            </p:cNvSpPr>
            <p:nvPr/>
          </p:nvSpPr>
          <p:spPr bwMode="auto">
            <a:xfrm>
              <a:off x="5472" y="1408"/>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33" name="Oval 29"/>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34" name="Oval 30"/>
            <p:cNvSpPr>
              <a:spLocks noChangeArrowheads="1"/>
            </p:cNvSpPr>
            <p:nvPr/>
          </p:nvSpPr>
          <p:spPr bwMode="auto">
            <a:xfrm>
              <a:off x="5136" y="1520"/>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35" name="Oval 31"/>
            <p:cNvSpPr>
              <a:spLocks noChangeArrowheads="1"/>
            </p:cNvSpPr>
            <p:nvPr/>
          </p:nvSpPr>
          <p:spPr bwMode="auto">
            <a:xfrm>
              <a:off x="5248" y="1520"/>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36" name="Oval 32"/>
            <p:cNvSpPr>
              <a:spLocks noChangeArrowheads="1"/>
            </p:cNvSpPr>
            <p:nvPr/>
          </p:nvSpPr>
          <p:spPr bwMode="auto">
            <a:xfrm>
              <a:off x="5360" y="1520"/>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37" name="Oval 33"/>
            <p:cNvSpPr>
              <a:spLocks noChangeArrowheads="1"/>
            </p:cNvSpPr>
            <p:nvPr/>
          </p:nvSpPr>
          <p:spPr bwMode="auto">
            <a:xfrm>
              <a:off x="5472" y="1520"/>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38" name="Oval 34"/>
            <p:cNvSpPr>
              <a:spLocks noChangeArrowheads="1"/>
            </p:cNvSpPr>
            <p:nvPr/>
          </p:nvSpPr>
          <p:spPr bwMode="auto">
            <a:xfrm>
              <a:off x="5136" y="1632"/>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39" name="Oval 35"/>
            <p:cNvSpPr>
              <a:spLocks noChangeArrowheads="1"/>
            </p:cNvSpPr>
            <p:nvPr/>
          </p:nvSpPr>
          <p:spPr bwMode="auto">
            <a:xfrm>
              <a:off x="5248" y="1632"/>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40" name="Oval 36"/>
            <p:cNvSpPr>
              <a:spLocks noChangeArrowheads="1"/>
            </p:cNvSpPr>
            <p:nvPr/>
          </p:nvSpPr>
          <p:spPr bwMode="auto">
            <a:xfrm>
              <a:off x="5360" y="1632"/>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41" name="Oval 37"/>
            <p:cNvSpPr>
              <a:spLocks noChangeArrowheads="1"/>
            </p:cNvSpPr>
            <p:nvPr/>
          </p:nvSpPr>
          <p:spPr bwMode="auto">
            <a:xfrm>
              <a:off x="5472" y="1632"/>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42" name="Oval 38"/>
            <p:cNvSpPr>
              <a:spLocks noChangeArrowheads="1"/>
            </p:cNvSpPr>
            <p:nvPr/>
          </p:nvSpPr>
          <p:spPr bwMode="auto">
            <a:xfrm>
              <a:off x="5248" y="1744"/>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sp>
          <p:nvSpPr>
            <p:cNvPr id="21543" name="Oval 39"/>
            <p:cNvSpPr>
              <a:spLocks noChangeArrowheads="1"/>
            </p:cNvSpPr>
            <p:nvPr/>
          </p:nvSpPr>
          <p:spPr bwMode="auto">
            <a:xfrm>
              <a:off x="5472" y="1744"/>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0000"/>
                </a:solidFill>
                <a:latin typeface="Garamond" pitchFamily="18" charset="0"/>
              </a:endParaRPr>
            </a:p>
          </p:txBody>
        </p:sp>
      </p:grpSp>
    </p:spTree>
    <p:extLst>
      <p:ext uri="{BB962C8B-B14F-4D97-AF65-F5344CB8AC3E}">
        <p14:creationId xmlns="" xmlns:p14="http://schemas.microsoft.com/office/powerpoint/2010/main" val="414087992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40355"/>
                                        </p:tgtEl>
                                        <p:attrNameLst>
                                          <p:attrName>style.visibility</p:attrName>
                                        </p:attrNameLst>
                                      </p:cBhvr>
                                      <p:to>
                                        <p:strVal val="visible"/>
                                      </p:to>
                                    </p:set>
                                    <p:anim calcmode="lin" valueType="num">
                                      <p:cBhvr>
                                        <p:cTn id="7" dur="500" fill="hold"/>
                                        <p:tgtEl>
                                          <p:spTgt spid="740355"/>
                                        </p:tgtEl>
                                        <p:attrNameLst>
                                          <p:attrName>ppt_w</p:attrName>
                                        </p:attrNameLst>
                                      </p:cBhvr>
                                      <p:tavLst>
                                        <p:tav tm="0">
                                          <p:val>
                                            <p:fltVal val="0"/>
                                          </p:val>
                                        </p:tav>
                                        <p:tav tm="100000">
                                          <p:val>
                                            <p:strVal val="#ppt_w"/>
                                          </p:val>
                                        </p:tav>
                                      </p:tavLst>
                                    </p:anim>
                                    <p:anim calcmode="lin" valueType="num">
                                      <p:cBhvr>
                                        <p:cTn id="8" dur="500" fill="hold"/>
                                        <p:tgtEl>
                                          <p:spTgt spid="74035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40356">
                                            <p:txEl>
                                              <p:pRg st="0" end="0"/>
                                            </p:txEl>
                                          </p:spTgt>
                                        </p:tgtEl>
                                        <p:attrNameLst>
                                          <p:attrName>style.visibility</p:attrName>
                                        </p:attrNameLst>
                                      </p:cBhvr>
                                      <p:to>
                                        <p:strVal val="visible"/>
                                      </p:to>
                                    </p:set>
                                    <p:anim calcmode="lin" valueType="num">
                                      <p:cBhvr>
                                        <p:cTn id="13" dur="500" fill="hold"/>
                                        <p:tgtEl>
                                          <p:spTgt spid="74035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740356">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740356">
                                            <p:txEl>
                                              <p:pRg st="1" end="1"/>
                                            </p:txEl>
                                          </p:spTgt>
                                        </p:tgtEl>
                                        <p:attrNameLst>
                                          <p:attrName>style.visibility</p:attrName>
                                        </p:attrNameLst>
                                      </p:cBhvr>
                                      <p:to>
                                        <p:strVal val="visible"/>
                                      </p:to>
                                    </p:set>
                                    <p:anim calcmode="lin" valueType="num">
                                      <p:cBhvr>
                                        <p:cTn id="17" dur="500" fill="hold"/>
                                        <p:tgtEl>
                                          <p:spTgt spid="74035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40356">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740356">
                                            <p:txEl>
                                              <p:pRg st="2" end="2"/>
                                            </p:txEl>
                                          </p:spTgt>
                                        </p:tgtEl>
                                        <p:attrNameLst>
                                          <p:attrName>style.visibility</p:attrName>
                                        </p:attrNameLst>
                                      </p:cBhvr>
                                      <p:to>
                                        <p:strVal val="visible"/>
                                      </p:to>
                                    </p:set>
                                    <p:anim calcmode="lin" valueType="num">
                                      <p:cBhvr>
                                        <p:cTn id="21" dur="500" fill="hold"/>
                                        <p:tgtEl>
                                          <p:spTgt spid="74035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40356">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740356">
                                            <p:txEl>
                                              <p:pRg st="3" end="3"/>
                                            </p:txEl>
                                          </p:spTgt>
                                        </p:tgtEl>
                                        <p:attrNameLst>
                                          <p:attrName>style.visibility</p:attrName>
                                        </p:attrNameLst>
                                      </p:cBhvr>
                                      <p:to>
                                        <p:strVal val="visible"/>
                                      </p:to>
                                    </p:set>
                                    <p:anim calcmode="lin" valueType="num">
                                      <p:cBhvr>
                                        <p:cTn id="25" dur="500" fill="hold"/>
                                        <p:tgtEl>
                                          <p:spTgt spid="74035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40356">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740356">
                                            <p:txEl>
                                              <p:pRg st="4" end="4"/>
                                            </p:txEl>
                                          </p:spTgt>
                                        </p:tgtEl>
                                        <p:attrNameLst>
                                          <p:attrName>style.visibility</p:attrName>
                                        </p:attrNameLst>
                                      </p:cBhvr>
                                      <p:to>
                                        <p:strVal val="visible"/>
                                      </p:to>
                                    </p:set>
                                    <p:anim calcmode="lin" valueType="num">
                                      <p:cBhvr>
                                        <p:cTn id="29" dur="500" fill="hold"/>
                                        <p:tgtEl>
                                          <p:spTgt spid="740356">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74035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p:bldP spid="740356" grpId="0" build="p">
        <p:tmplLst>
          <p:tmpl lvl="1">
            <p:tnLst>
              <p:par>
                <p:cTn presetID="23" presetClass="entr" presetSubtype="16" fill="hold" nodeType="clickEffect">
                  <p:stCondLst>
                    <p:cond delay="0"/>
                  </p:stCondLst>
                  <p:childTnLst>
                    <p:set>
                      <p:cBhvr>
                        <p:cTn dur="1" fill="hold">
                          <p:stCondLst>
                            <p:cond delay="0"/>
                          </p:stCondLst>
                        </p:cTn>
                        <p:tgtEl>
                          <p:spTgt spid="740356"/>
                        </p:tgtEl>
                        <p:attrNameLst>
                          <p:attrName>style.visibility</p:attrName>
                        </p:attrNameLst>
                      </p:cBhvr>
                      <p:to>
                        <p:strVal val="visible"/>
                      </p:to>
                    </p:set>
                    <p:anim calcmode="lin" valueType="num">
                      <p:cBhvr>
                        <p:cTn dur="500" fill="hold"/>
                        <p:tgtEl>
                          <p:spTgt spid="740356"/>
                        </p:tgtEl>
                        <p:attrNameLst>
                          <p:attrName>ppt_w</p:attrName>
                        </p:attrNameLst>
                      </p:cBhvr>
                      <p:tavLst>
                        <p:tav tm="0">
                          <p:val>
                            <p:fltVal val="0"/>
                          </p:val>
                        </p:tav>
                        <p:tav tm="100000">
                          <p:val>
                            <p:strVal val="#ppt_w"/>
                          </p:val>
                        </p:tav>
                      </p:tavLst>
                    </p:anim>
                    <p:anim calcmode="lin" valueType="num">
                      <p:cBhvr>
                        <p:cTn dur="500" fill="hold"/>
                        <p:tgtEl>
                          <p:spTgt spid="740356"/>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740356"/>
                        </p:tgtEl>
                        <p:attrNameLst>
                          <p:attrName>style.visibility</p:attrName>
                        </p:attrNameLst>
                      </p:cBhvr>
                      <p:to>
                        <p:strVal val="visible"/>
                      </p:to>
                    </p:set>
                    <p:anim calcmode="lin" valueType="num">
                      <p:cBhvr>
                        <p:cTn dur="500" fill="hold"/>
                        <p:tgtEl>
                          <p:spTgt spid="740356"/>
                        </p:tgtEl>
                        <p:attrNameLst>
                          <p:attrName>ppt_w</p:attrName>
                        </p:attrNameLst>
                      </p:cBhvr>
                      <p:tavLst>
                        <p:tav tm="0">
                          <p:val>
                            <p:fltVal val="0"/>
                          </p:val>
                        </p:tav>
                        <p:tav tm="100000">
                          <p:val>
                            <p:strVal val="#ppt_w"/>
                          </p:val>
                        </p:tav>
                      </p:tavLst>
                    </p:anim>
                    <p:anim calcmode="lin" valueType="num">
                      <p:cBhvr>
                        <p:cTn dur="500" fill="hold"/>
                        <p:tgtEl>
                          <p:spTgt spid="740356"/>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740356"/>
                        </p:tgtEl>
                        <p:attrNameLst>
                          <p:attrName>style.visibility</p:attrName>
                        </p:attrNameLst>
                      </p:cBhvr>
                      <p:to>
                        <p:strVal val="visible"/>
                      </p:to>
                    </p:set>
                    <p:anim calcmode="lin" valueType="num">
                      <p:cBhvr>
                        <p:cTn dur="500" fill="hold"/>
                        <p:tgtEl>
                          <p:spTgt spid="740356"/>
                        </p:tgtEl>
                        <p:attrNameLst>
                          <p:attrName>ppt_w</p:attrName>
                        </p:attrNameLst>
                      </p:cBhvr>
                      <p:tavLst>
                        <p:tav tm="0">
                          <p:val>
                            <p:fltVal val="0"/>
                          </p:val>
                        </p:tav>
                        <p:tav tm="100000">
                          <p:val>
                            <p:strVal val="#ppt_w"/>
                          </p:val>
                        </p:tav>
                      </p:tavLst>
                    </p:anim>
                    <p:anim calcmode="lin" valueType="num">
                      <p:cBhvr>
                        <p:cTn dur="500" fill="hold"/>
                        <p:tgtEl>
                          <p:spTgt spid="740356"/>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740356"/>
                        </p:tgtEl>
                        <p:attrNameLst>
                          <p:attrName>style.visibility</p:attrName>
                        </p:attrNameLst>
                      </p:cBhvr>
                      <p:to>
                        <p:strVal val="visible"/>
                      </p:to>
                    </p:set>
                    <p:anim calcmode="lin" valueType="num">
                      <p:cBhvr>
                        <p:cTn dur="500" fill="hold"/>
                        <p:tgtEl>
                          <p:spTgt spid="740356"/>
                        </p:tgtEl>
                        <p:attrNameLst>
                          <p:attrName>ppt_w</p:attrName>
                        </p:attrNameLst>
                      </p:cBhvr>
                      <p:tavLst>
                        <p:tav tm="0">
                          <p:val>
                            <p:fltVal val="0"/>
                          </p:val>
                        </p:tav>
                        <p:tav tm="100000">
                          <p:val>
                            <p:strVal val="#ppt_w"/>
                          </p:val>
                        </p:tav>
                      </p:tavLst>
                    </p:anim>
                    <p:anim calcmode="lin" valueType="num">
                      <p:cBhvr>
                        <p:cTn dur="500" fill="hold"/>
                        <p:tgtEl>
                          <p:spTgt spid="740356"/>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740356"/>
                        </p:tgtEl>
                        <p:attrNameLst>
                          <p:attrName>style.visibility</p:attrName>
                        </p:attrNameLst>
                      </p:cBhvr>
                      <p:to>
                        <p:strVal val="visible"/>
                      </p:to>
                    </p:set>
                    <p:anim calcmode="lin" valueType="num">
                      <p:cBhvr>
                        <p:cTn dur="500" fill="hold"/>
                        <p:tgtEl>
                          <p:spTgt spid="740356"/>
                        </p:tgtEl>
                        <p:attrNameLst>
                          <p:attrName>ppt_w</p:attrName>
                        </p:attrNameLst>
                      </p:cBhvr>
                      <p:tavLst>
                        <p:tav tm="0">
                          <p:val>
                            <p:fltVal val="0"/>
                          </p:val>
                        </p:tav>
                        <p:tav tm="100000">
                          <p:val>
                            <p:strVal val="#ppt_w"/>
                          </p:val>
                        </p:tav>
                      </p:tavLst>
                    </p:anim>
                    <p:anim calcmode="lin" valueType="num">
                      <p:cBhvr>
                        <p:cTn dur="500" fill="hold"/>
                        <p:tgtEl>
                          <p:spTgt spid="740356"/>
                        </p:tgtEl>
                        <p:attrNameLst>
                          <p:attrName>ppt_h</p:attrName>
                        </p:attrNameLst>
                      </p:cBhvr>
                      <p:tavLst>
                        <p:tav tm="0">
                          <p:val>
                            <p:fltVal val="0"/>
                          </p:val>
                        </p:tav>
                        <p:tav tm="100000">
                          <p:val>
                            <p:strVal val="#ppt_h"/>
                          </p:val>
                        </p:tav>
                      </p:tavLst>
                    </p:anim>
                  </p:childTnLst>
                </p:cTn>
              </p:par>
            </p:tnLst>
          </p:tmpl>
        </p:tmplLst>
      </p:bldP>
    </p:bldLst>
  </p:timing>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fld id="{0DE4227E-EA55-48C3-8A32-9AD7A20E69FD}" type="datetime1">
              <a:rPr lang="it-IT" smtClean="0"/>
              <a:pPr fontAlgn="base">
                <a:spcBef>
                  <a:spcPct val="0"/>
                </a:spcBef>
                <a:spcAft>
                  <a:spcPct val="0"/>
                </a:spcAft>
                <a:defRPr/>
              </a:pPr>
              <a:t>12/01/2018</a:t>
            </a:fld>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r>
              <a:rPr lang="it-IT" smtClean="0"/>
              <a:t>Avv. Nunzio Leone  - www.leonepartners.org</a:t>
            </a: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84B1BE08-FA27-4FA6-9DB3-84D7CFD72567}" type="slidenum">
              <a:rPr lang="it-IT"/>
              <a:pPr fontAlgn="base">
                <a:spcBef>
                  <a:spcPct val="0"/>
                </a:spcBef>
                <a:spcAft>
                  <a:spcPct val="0"/>
                </a:spcAft>
                <a:defRPr/>
              </a:pPr>
              <a:t>‹N›</a:t>
            </a:fld>
            <a:endParaRPr lang="it-IT"/>
          </a:p>
        </p:txBody>
      </p:sp>
    </p:spTree>
    <p:extLst>
      <p:ext uri="{BB962C8B-B14F-4D97-AF65-F5344CB8AC3E}">
        <p14:creationId xmlns="" xmlns:p14="http://schemas.microsoft.com/office/powerpoint/2010/main" val="2911160578"/>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27">
                                            <p:txEl>
                                              <p:pRg st="0" end="0"/>
                                            </p:txEl>
                                          </p:spTgt>
                                        </p:tgtEl>
                                        <p:attrNameLst>
                                          <p:attrName>style.visibility</p:attrName>
                                        </p:attrNameLst>
                                      </p:cBhvr>
                                      <p:to>
                                        <p:strVal val="visible"/>
                                      </p:to>
                                    </p:set>
                                    <p:anim calcmode="lin" valueType="num">
                                      <p:cBhvr>
                                        <p:cTn id="13"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27">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 calcmode="lin" valueType="num">
                                      <p:cBhvr>
                                        <p:cTn id="17"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027">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027">
                                            <p:txEl>
                                              <p:pRg st="2" end="2"/>
                                            </p:txEl>
                                          </p:spTgt>
                                        </p:tgtEl>
                                        <p:attrNameLst>
                                          <p:attrName>style.visibility</p:attrName>
                                        </p:attrNameLst>
                                      </p:cBhvr>
                                      <p:to>
                                        <p:strVal val="visible"/>
                                      </p:to>
                                    </p:set>
                                    <p:anim calcmode="lin" valueType="num">
                                      <p:cBhvr>
                                        <p:cTn id="21"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27">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p:cTn id="25"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7">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027">
                                            <p:txEl>
                                              <p:pRg st="4" end="4"/>
                                            </p:txEl>
                                          </p:spTgt>
                                        </p:tgtEl>
                                        <p:attrNameLst>
                                          <p:attrName>style.visibility</p:attrName>
                                        </p:attrNameLst>
                                      </p:cBhvr>
                                      <p:to>
                                        <p:strVal val="visible"/>
                                      </p:to>
                                    </p:set>
                                    <p:anim calcmode="lin" valueType="num">
                                      <p:cBhvr>
                                        <p:cTn id="29"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02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3" presetClass="entr" presetSubtype="16"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Lst>
      </p:bldP>
    </p:bldLst>
  </p:timing>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a:defRPr>
            </a:lvl1pPr>
          </a:lstStyle>
          <a:p>
            <a:pPr fontAlgn="base">
              <a:spcBef>
                <a:spcPct val="0"/>
              </a:spcBef>
              <a:spcAft>
                <a:spcPct val="0"/>
              </a:spcAft>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defRPr>
            </a:lvl1pPr>
          </a:lstStyle>
          <a:p>
            <a:pPr algn="ctr" fontAlgn="base">
              <a:spcBef>
                <a:spcPct val="0"/>
              </a:spcBef>
              <a:spcAft>
                <a:spcPct val="0"/>
              </a:spcAft>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defRPr>
            </a:lvl1pPr>
          </a:lstStyle>
          <a:p>
            <a:pPr fontAlgn="base">
              <a:spcBef>
                <a:spcPct val="0"/>
              </a:spcBef>
              <a:spcAft>
                <a:spcPct val="0"/>
              </a:spcAft>
              <a:defRPr/>
            </a:pPr>
            <a:fld id="{C55F9FA4-4DE1-4763-AFB9-B0FD2BCAF5AA}" type="slidenum">
              <a:rPr lang="it-IT"/>
              <a:pPr fontAlgn="base">
                <a:spcBef>
                  <a:spcPct val="0"/>
                </a:spcBef>
                <a:spcAft>
                  <a:spcPct val="0"/>
                </a:spcAft>
                <a:defRPr/>
              </a:pPr>
              <a:t>‹N›</a:t>
            </a:fld>
            <a:endParaRPr lang="it-IT"/>
          </a:p>
        </p:txBody>
      </p:sp>
    </p:spTree>
    <p:extLst>
      <p:ext uri="{BB962C8B-B14F-4D97-AF65-F5344CB8AC3E}">
        <p14:creationId xmlns="" xmlns:p14="http://schemas.microsoft.com/office/powerpoint/2010/main" val="28260864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27">
                                            <p:txEl>
                                              <p:pRg st="0" end="0"/>
                                            </p:txEl>
                                          </p:spTgt>
                                        </p:tgtEl>
                                        <p:attrNameLst>
                                          <p:attrName>style.visibility</p:attrName>
                                        </p:attrNameLst>
                                      </p:cBhvr>
                                      <p:to>
                                        <p:strVal val="visible"/>
                                      </p:to>
                                    </p:set>
                                    <p:anim calcmode="lin" valueType="num">
                                      <p:cBhvr>
                                        <p:cTn id="13"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27">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 calcmode="lin" valueType="num">
                                      <p:cBhvr>
                                        <p:cTn id="17"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027">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027">
                                            <p:txEl>
                                              <p:pRg st="2" end="2"/>
                                            </p:txEl>
                                          </p:spTgt>
                                        </p:tgtEl>
                                        <p:attrNameLst>
                                          <p:attrName>style.visibility</p:attrName>
                                        </p:attrNameLst>
                                      </p:cBhvr>
                                      <p:to>
                                        <p:strVal val="visible"/>
                                      </p:to>
                                    </p:set>
                                    <p:anim calcmode="lin" valueType="num">
                                      <p:cBhvr>
                                        <p:cTn id="21"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27">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p:cTn id="25"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7">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027">
                                            <p:txEl>
                                              <p:pRg st="4" end="4"/>
                                            </p:txEl>
                                          </p:spTgt>
                                        </p:tgtEl>
                                        <p:attrNameLst>
                                          <p:attrName>style.visibility</p:attrName>
                                        </p:attrNameLst>
                                      </p:cBhvr>
                                      <p:to>
                                        <p:strVal val="visible"/>
                                      </p:to>
                                    </p:set>
                                    <p:anim calcmode="lin" valueType="num">
                                      <p:cBhvr>
                                        <p:cTn id="29"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02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3" presetClass="entr" presetSubtype="16"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071563" y="304800"/>
            <a:ext cx="7615237" cy="1106488"/>
            <a:chOff x="675" y="192"/>
            <a:chExt cx="4797" cy="697"/>
          </a:xfrm>
        </p:grpSpPr>
        <p:sp>
          <p:nvSpPr>
            <p:cNvPr id="25608"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 xmlns:a14="http://schemas.microsoft.com/office/drawing/2010/main" w="28575">
                  <a:solidFill>
                    <a:schemeClr val="accent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25609"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 xmlns:a14="http://schemas.microsoft.com/office/drawing/2010/main" w="28575">
                  <a:solidFill>
                    <a:schemeClr val="accent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25610"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 xmlns:a14="http://schemas.microsoft.com/office/drawing/2010/main" w="28575">
                  <a:solidFill>
                    <a:schemeClr val="accent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25611"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 xmlns:a14="http://schemas.microsoft.com/office/drawing/2010/main">
                  <a:solidFill>
                    <a:srgbClr val="E0E0F0"/>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sp>
          <p:nvSpPr>
            <p:cNvPr id="25612"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smtClean="0">
                <a:solidFill>
                  <a:srgbClr val="000000"/>
                </a:solidFill>
                <a:latin typeface="Times New Roman" pitchFamily="18" charset="0"/>
              </a:endParaRPr>
            </a:p>
          </p:txBody>
        </p:sp>
      </p:grpSp>
      <p:sp>
        <p:nvSpPr>
          <p:cNvPr id="1399816"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399817"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solidFill>
                  <a:srgbClr val="000000"/>
                </a:solidFill>
                <a:latin typeface="+mn-lt"/>
              </a:defRPr>
            </a:lvl1pPr>
          </a:lstStyle>
          <a:p>
            <a:pPr fontAlgn="base">
              <a:spcBef>
                <a:spcPct val="0"/>
              </a:spcBef>
              <a:spcAft>
                <a:spcPct val="0"/>
              </a:spcAft>
              <a:defRPr/>
            </a:pPr>
            <a:endParaRPr lang="it-IT"/>
          </a:p>
        </p:txBody>
      </p:sp>
      <p:sp>
        <p:nvSpPr>
          <p:cNvPr id="1399818"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defRPr>
            </a:lvl1pPr>
          </a:lstStyle>
          <a:p>
            <a:pPr algn="ctr" fontAlgn="base">
              <a:spcBef>
                <a:spcPct val="0"/>
              </a:spcBef>
              <a:spcAft>
                <a:spcPct val="0"/>
              </a:spcAft>
              <a:defRPr/>
            </a:pPr>
            <a:endParaRPr lang="it-IT"/>
          </a:p>
        </p:txBody>
      </p:sp>
      <p:sp>
        <p:nvSpPr>
          <p:cNvPr id="1399819"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mn-lt"/>
              </a:defRPr>
            </a:lvl1pPr>
          </a:lstStyle>
          <a:p>
            <a:pPr fontAlgn="base">
              <a:spcBef>
                <a:spcPct val="0"/>
              </a:spcBef>
              <a:spcAft>
                <a:spcPct val="0"/>
              </a:spcAft>
              <a:defRPr/>
            </a:pPr>
            <a:fld id="{6260A252-FC9B-4A28-8E67-982766294339}" type="slidenum">
              <a:rPr lang="it-IT"/>
              <a:pPr fontAlgn="base">
                <a:spcBef>
                  <a:spcPct val="0"/>
                </a:spcBef>
                <a:spcAft>
                  <a:spcPct val="0"/>
                </a:spcAft>
                <a:defRPr/>
              </a:pPr>
              <a:t>‹N›</a:t>
            </a:fld>
            <a:endParaRPr lang="it-IT"/>
          </a:p>
        </p:txBody>
      </p:sp>
      <p:sp>
        <p:nvSpPr>
          <p:cNvPr id="1399820"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Tree>
    <p:extLst>
      <p:ext uri="{BB962C8B-B14F-4D97-AF65-F5344CB8AC3E}">
        <p14:creationId xmlns="" xmlns:p14="http://schemas.microsoft.com/office/powerpoint/2010/main" val="344369259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399820"/>
                                        </p:tgtEl>
                                        <p:attrNameLst>
                                          <p:attrName>style.visibility</p:attrName>
                                        </p:attrNameLst>
                                      </p:cBhvr>
                                      <p:to>
                                        <p:strVal val="visible"/>
                                      </p:to>
                                    </p:set>
                                    <p:anim calcmode="lin" valueType="num">
                                      <p:cBhvr>
                                        <p:cTn id="7" dur="500" fill="hold"/>
                                        <p:tgtEl>
                                          <p:spTgt spid="1399820"/>
                                        </p:tgtEl>
                                        <p:attrNameLst>
                                          <p:attrName>ppt_w</p:attrName>
                                        </p:attrNameLst>
                                      </p:cBhvr>
                                      <p:tavLst>
                                        <p:tav tm="0">
                                          <p:val>
                                            <p:fltVal val="0"/>
                                          </p:val>
                                        </p:tav>
                                        <p:tav tm="100000">
                                          <p:val>
                                            <p:strVal val="#ppt_w"/>
                                          </p:val>
                                        </p:tav>
                                      </p:tavLst>
                                    </p:anim>
                                    <p:anim calcmode="lin" valueType="num">
                                      <p:cBhvr>
                                        <p:cTn id="8" dur="500" fill="hold"/>
                                        <p:tgtEl>
                                          <p:spTgt spid="13998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99816">
                                            <p:txEl>
                                              <p:pRg st="0" end="0"/>
                                            </p:txEl>
                                          </p:spTgt>
                                        </p:tgtEl>
                                        <p:attrNameLst>
                                          <p:attrName>style.visibility</p:attrName>
                                        </p:attrNameLst>
                                      </p:cBhvr>
                                      <p:to>
                                        <p:strVal val="visible"/>
                                      </p:to>
                                    </p:set>
                                    <p:anim calcmode="lin" valueType="num">
                                      <p:cBhvr>
                                        <p:cTn id="13" dur="500" fill="hold"/>
                                        <p:tgtEl>
                                          <p:spTgt spid="139981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399816">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399816">
                                            <p:txEl>
                                              <p:pRg st="1" end="1"/>
                                            </p:txEl>
                                          </p:spTgt>
                                        </p:tgtEl>
                                        <p:attrNameLst>
                                          <p:attrName>style.visibility</p:attrName>
                                        </p:attrNameLst>
                                      </p:cBhvr>
                                      <p:to>
                                        <p:strVal val="visible"/>
                                      </p:to>
                                    </p:set>
                                    <p:anim calcmode="lin" valueType="num">
                                      <p:cBhvr>
                                        <p:cTn id="17" dur="500" fill="hold"/>
                                        <p:tgtEl>
                                          <p:spTgt spid="139981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399816">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399816">
                                            <p:txEl>
                                              <p:pRg st="2" end="2"/>
                                            </p:txEl>
                                          </p:spTgt>
                                        </p:tgtEl>
                                        <p:attrNameLst>
                                          <p:attrName>style.visibility</p:attrName>
                                        </p:attrNameLst>
                                      </p:cBhvr>
                                      <p:to>
                                        <p:strVal val="visible"/>
                                      </p:to>
                                    </p:set>
                                    <p:anim calcmode="lin" valueType="num">
                                      <p:cBhvr>
                                        <p:cTn id="21" dur="500" fill="hold"/>
                                        <p:tgtEl>
                                          <p:spTgt spid="139981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399816">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399816">
                                            <p:txEl>
                                              <p:pRg st="3" end="3"/>
                                            </p:txEl>
                                          </p:spTgt>
                                        </p:tgtEl>
                                        <p:attrNameLst>
                                          <p:attrName>style.visibility</p:attrName>
                                        </p:attrNameLst>
                                      </p:cBhvr>
                                      <p:to>
                                        <p:strVal val="visible"/>
                                      </p:to>
                                    </p:set>
                                    <p:anim calcmode="lin" valueType="num">
                                      <p:cBhvr>
                                        <p:cTn id="25" dur="500" fill="hold"/>
                                        <p:tgtEl>
                                          <p:spTgt spid="139981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399816">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399816">
                                            <p:txEl>
                                              <p:pRg st="4" end="4"/>
                                            </p:txEl>
                                          </p:spTgt>
                                        </p:tgtEl>
                                        <p:attrNameLst>
                                          <p:attrName>style.visibility</p:attrName>
                                        </p:attrNameLst>
                                      </p:cBhvr>
                                      <p:to>
                                        <p:strVal val="visible"/>
                                      </p:to>
                                    </p:set>
                                    <p:anim calcmode="lin" valueType="num">
                                      <p:cBhvr>
                                        <p:cTn id="29" dur="500" fill="hold"/>
                                        <p:tgtEl>
                                          <p:spTgt spid="1399816">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39981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9816" grpId="0" build="p">
        <p:tmplLst>
          <p:tmpl lvl="1">
            <p:tnLst>
              <p:par>
                <p:cTn presetID="23" presetClass="entr" presetSubtype="16" fill="hold" nodeType="clickEffect">
                  <p:stCondLst>
                    <p:cond delay="0"/>
                  </p:stCondLst>
                  <p:childTnLst>
                    <p:set>
                      <p:cBhvr>
                        <p:cTn dur="1" fill="hold">
                          <p:stCondLst>
                            <p:cond delay="0"/>
                          </p:stCondLst>
                        </p:cTn>
                        <p:tgtEl>
                          <p:spTgt spid="1399816"/>
                        </p:tgtEl>
                        <p:attrNameLst>
                          <p:attrName>style.visibility</p:attrName>
                        </p:attrNameLst>
                      </p:cBhvr>
                      <p:to>
                        <p:strVal val="visible"/>
                      </p:to>
                    </p:set>
                    <p:anim calcmode="lin" valueType="num">
                      <p:cBhvr>
                        <p:cTn dur="500" fill="hold"/>
                        <p:tgtEl>
                          <p:spTgt spid="1399816"/>
                        </p:tgtEl>
                        <p:attrNameLst>
                          <p:attrName>ppt_w</p:attrName>
                        </p:attrNameLst>
                      </p:cBhvr>
                      <p:tavLst>
                        <p:tav tm="0">
                          <p:val>
                            <p:fltVal val="0"/>
                          </p:val>
                        </p:tav>
                        <p:tav tm="100000">
                          <p:val>
                            <p:strVal val="#ppt_w"/>
                          </p:val>
                        </p:tav>
                      </p:tavLst>
                    </p:anim>
                    <p:anim calcmode="lin" valueType="num">
                      <p:cBhvr>
                        <p:cTn dur="500" fill="hold"/>
                        <p:tgtEl>
                          <p:spTgt spid="1399816"/>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1399816"/>
                        </p:tgtEl>
                        <p:attrNameLst>
                          <p:attrName>style.visibility</p:attrName>
                        </p:attrNameLst>
                      </p:cBhvr>
                      <p:to>
                        <p:strVal val="visible"/>
                      </p:to>
                    </p:set>
                    <p:anim calcmode="lin" valueType="num">
                      <p:cBhvr>
                        <p:cTn dur="500" fill="hold"/>
                        <p:tgtEl>
                          <p:spTgt spid="1399816"/>
                        </p:tgtEl>
                        <p:attrNameLst>
                          <p:attrName>ppt_w</p:attrName>
                        </p:attrNameLst>
                      </p:cBhvr>
                      <p:tavLst>
                        <p:tav tm="0">
                          <p:val>
                            <p:fltVal val="0"/>
                          </p:val>
                        </p:tav>
                        <p:tav tm="100000">
                          <p:val>
                            <p:strVal val="#ppt_w"/>
                          </p:val>
                        </p:tav>
                      </p:tavLst>
                    </p:anim>
                    <p:anim calcmode="lin" valueType="num">
                      <p:cBhvr>
                        <p:cTn dur="500" fill="hold"/>
                        <p:tgtEl>
                          <p:spTgt spid="1399816"/>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1399816"/>
                        </p:tgtEl>
                        <p:attrNameLst>
                          <p:attrName>style.visibility</p:attrName>
                        </p:attrNameLst>
                      </p:cBhvr>
                      <p:to>
                        <p:strVal val="visible"/>
                      </p:to>
                    </p:set>
                    <p:anim calcmode="lin" valueType="num">
                      <p:cBhvr>
                        <p:cTn dur="500" fill="hold"/>
                        <p:tgtEl>
                          <p:spTgt spid="1399816"/>
                        </p:tgtEl>
                        <p:attrNameLst>
                          <p:attrName>ppt_w</p:attrName>
                        </p:attrNameLst>
                      </p:cBhvr>
                      <p:tavLst>
                        <p:tav tm="0">
                          <p:val>
                            <p:fltVal val="0"/>
                          </p:val>
                        </p:tav>
                        <p:tav tm="100000">
                          <p:val>
                            <p:strVal val="#ppt_w"/>
                          </p:val>
                        </p:tav>
                      </p:tavLst>
                    </p:anim>
                    <p:anim calcmode="lin" valueType="num">
                      <p:cBhvr>
                        <p:cTn dur="500" fill="hold"/>
                        <p:tgtEl>
                          <p:spTgt spid="1399816"/>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1399816"/>
                        </p:tgtEl>
                        <p:attrNameLst>
                          <p:attrName>style.visibility</p:attrName>
                        </p:attrNameLst>
                      </p:cBhvr>
                      <p:to>
                        <p:strVal val="visible"/>
                      </p:to>
                    </p:set>
                    <p:anim calcmode="lin" valueType="num">
                      <p:cBhvr>
                        <p:cTn dur="500" fill="hold"/>
                        <p:tgtEl>
                          <p:spTgt spid="1399816"/>
                        </p:tgtEl>
                        <p:attrNameLst>
                          <p:attrName>ppt_w</p:attrName>
                        </p:attrNameLst>
                      </p:cBhvr>
                      <p:tavLst>
                        <p:tav tm="0">
                          <p:val>
                            <p:fltVal val="0"/>
                          </p:val>
                        </p:tav>
                        <p:tav tm="100000">
                          <p:val>
                            <p:strVal val="#ppt_w"/>
                          </p:val>
                        </p:tav>
                      </p:tavLst>
                    </p:anim>
                    <p:anim calcmode="lin" valueType="num">
                      <p:cBhvr>
                        <p:cTn dur="500" fill="hold"/>
                        <p:tgtEl>
                          <p:spTgt spid="1399816"/>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1399816"/>
                        </p:tgtEl>
                        <p:attrNameLst>
                          <p:attrName>style.visibility</p:attrName>
                        </p:attrNameLst>
                      </p:cBhvr>
                      <p:to>
                        <p:strVal val="visible"/>
                      </p:to>
                    </p:set>
                    <p:anim calcmode="lin" valueType="num">
                      <p:cBhvr>
                        <p:cTn dur="500" fill="hold"/>
                        <p:tgtEl>
                          <p:spTgt spid="1399816"/>
                        </p:tgtEl>
                        <p:attrNameLst>
                          <p:attrName>ppt_w</p:attrName>
                        </p:attrNameLst>
                      </p:cBhvr>
                      <p:tavLst>
                        <p:tav tm="0">
                          <p:val>
                            <p:fltVal val="0"/>
                          </p:val>
                        </p:tav>
                        <p:tav tm="100000">
                          <p:val>
                            <p:strVal val="#ppt_w"/>
                          </p:val>
                        </p:tav>
                      </p:tavLst>
                    </p:anim>
                    <p:anim calcmode="lin" valueType="num">
                      <p:cBhvr>
                        <p:cTn dur="500" fill="hold"/>
                        <p:tgtEl>
                          <p:spTgt spid="1399816"/>
                        </p:tgtEl>
                        <p:attrNameLst>
                          <p:attrName>ppt_h</p:attrName>
                        </p:attrNameLst>
                      </p:cBhvr>
                      <p:tavLst>
                        <p:tav tm="0">
                          <p:val>
                            <p:fltVal val="0"/>
                          </p:val>
                        </p:tav>
                        <p:tav tm="100000">
                          <p:val>
                            <p:strVal val="#ppt_h"/>
                          </p:val>
                        </p:tav>
                      </p:tavLst>
                    </p:anim>
                  </p:childTnLst>
                </p:cTn>
              </p:par>
            </p:tnLst>
          </p:tmpl>
        </p:tmplLst>
      </p:bldP>
      <p:bldP spid="1399820" grpId="0"/>
    </p:bld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0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70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mn-lt"/>
              </a:defRPr>
            </a:lvl1pPr>
          </a:lstStyle>
          <a:p>
            <a:pPr fontAlgn="base">
              <a:spcBef>
                <a:spcPct val="0"/>
              </a:spcBef>
              <a:spcAft>
                <a:spcPct val="0"/>
              </a:spcAft>
              <a:defRPr/>
            </a:pPr>
            <a:endParaRPr lang="it-IT"/>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lgn="ctr" fontAlgn="base">
              <a:spcBef>
                <a:spcPct val="0"/>
              </a:spcBef>
              <a:spcAft>
                <a:spcPct val="0"/>
              </a:spcAft>
              <a:defRPr/>
            </a:pPr>
            <a:endParaRPr lang="it-IT"/>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BFEEF561-C16F-4E20-916A-4364CDE75201}" type="slidenum">
              <a:rPr lang="it-IT"/>
              <a:pPr fontAlgn="base">
                <a:spcBef>
                  <a:spcPct val="0"/>
                </a:spcBef>
                <a:spcAft>
                  <a:spcPct val="0"/>
                </a:spcAft>
                <a:defRPr/>
              </a:pPr>
              <a:t>‹N›</a:t>
            </a:fld>
            <a:endParaRPr lang="it-IT"/>
          </a:p>
        </p:txBody>
      </p:sp>
    </p:spTree>
    <p:extLst>
      <p:ext uri="{BB962C8B-B14F-4D97-AF65-F5344CB8AC3E}">
        <p14:creationId xmlns="" xmlns:p14="http://schemas.microsoft.com/office/powerpoint/2010/main" val="8914986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70082"/>
                                        </p:tgtEl>
                                        <p:attrNameLst>
                                          <p:attrName>style.visibility</p:attrName>
                                        </p:attrNameLst>
                                      </p:cBhvr>
                                      <p:to>
                                        <p:strVal val="visible"/>
                                      </p:to>
                                    </p:set>
                                    <p:anim calcmode="lin" valueType="num">
                                      <p:cBhvr>
                                        <p:cTn id="7" dur="500" fill="hold"/>
                                        <p:tgtEl>
                                          <p:spTgt spid="1070082"/>
                                        </p:tgtEl>
                                        <p:attrNameLst>
                                          <p:attrName>ppt_w</p:attrName>
                                        </p:attrNameLst>
                                      </p:cBhvr>
                                      <p:tavLst>
                                        <p:tav tm="0">
                                          <p:val>
                                            <p:fltVal val="0"/>
                                          </p:val>
                                        </p:tav>
                                        <p:tav tm="100000">
                                          <p:val>
                                            <p:strVal val="#ppt_w"/>
                                          </p:val>
                                        </p:tav>
                                      </p:tavLst>
                                    </p:anim>
                                    <p:anim calcmode="lin" valueType="num">
                                      <p:cBhvr>
                                        <p:cTn id="8" dur="500" fill="hold"/>
                                        <p:tgtEl>
                                          <p:spTgt spid="107008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70083">
                                            <p:txEl>
                                              <p:pRg st="0" end="0"/>
                                            </p:txEl>
                                          </p:spTgt>
                                        </p:tgtEl>
                                        <p:attrNameLst>
                                          <p:attrName>style.visibility</p:attrName>
                                        </p:attrNameLst>
                                      </p:cBhvr>
                                      <p:to>
                                        <p:strVal val="visible"/>
                                      </p:to>
                                    </p:set>
                                    <p:anim calcmode="lin" valueType="num">
                                      <p:cBhvr>
                                        <p:cTn id="13" dur="500" fill="hold"/>
                                        <p:tgtEl>
                                          <p:spTgt spid="107008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70083">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070083">
                                            <p:txEl>
                                              <p:pRg st="1" end="1"/>
                                            </p:txEl>
                                          </p:spTgt>
                                        </p:tgtEl>
                                        <p:attrNameLst>
                                          <p:attrName>style.visibility</p:attrName>
                                        </p:attrNameLst>
                                      </p:cBhvr>
                                      <p:to>
                                        <p:strVal val="visible"/>
                                      </p:to>
                                    </p:set>
                                    <p:anim calcmode="lin" valueType="num">
                                      <p:cBhvr>
                                        <p:cTn id="17" dur="500" fill="hold"/>
                                        <p:tgtEl>
                                          <p:spTgt spid="107008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070083">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070083">
                                            <p:txEl>
                                              <p:pRg st="2" end="2"/>
                                            </p:txEl>
                                          </p:spTgt>
                                        </p:tgtEl>
                                        <p:attrNameLst>
                                          <p:attrName>style.visibility</p:attrName>
                                        </p:attrNameLst>
                                      </p:cBhvr>
                                      <p:to>
                                        <p:strVal val="visible"/>
                                      </p:to>
                                    </p:set>
                                    <p:anim calcmode="lin" valueType="num">
                                      <p:cBhvr>
                                        <p:cTn id="21" dur="500" fill="hold"/>
                                        <p:tgtEl>
                                          <p:spTgt spid="10700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70083">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070083">
                                            <p:txEl>
                                              <p:pRg st="3" end="3"/>
                                            </p:txEl>
                                          </p:spTgt>
                                        </p:tgtEl>
                                        <p:attrNameLst>
                                          <p:attrName>style.visibility</p:attrName>
                                        </p:attrNameLst>
                                      </p:cBhvr>
                                      <p:to>
                                        <p:strVal val="visible"/>
                                      </p:to>
                                    </p:set>
                                    <p:anim calcmode="lin" valueType="num">
                                      <p:cBhvr>
                                        <p:cTn id="25" dur="500" fill="hold"/>
                                        <p:tgtEl>
                                          <p:spTgt spid="107008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70083">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070083">
                                            <p:txEl>
                                              <p:pRg st="4" end="4"/>
                                            </p:txEl>
                                          </p:spTgt>
                                        </p:tgtEl>
                                        <p:attrNameLst>
                                          <p:attrName>style.visibility</p:attrName>
                                        </p:attrNameLst>
                                      </p:cBhvr>
                                      <p:to>
                                        <p:strVal val="visible"/>
                                      </p:to>
                                    </p:set>
                                    <p:anim calcmode="lin" valueType="num">
                                      <p:cBhvr>
                                        <p:cTn id="29" dur="500" fill="hold"/>
                                        <p:tgtEl>
                                          <p:spTgt spid="107008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07008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2" grpId="0"/>
      <p:bldP spid="1070083" grpId="0" build="p">
        <p:tmplLst>
          <p:tmpl lvl="1">
            <p:tnLst>
              <p:par>
                <p:cTn presetID="23" presetClass="entr" presetSubtype="16" fill="hold" nodeType="clickEffect">
                  <p:stCondLst>
                    <p:cond delay="0"/>
                  </p:stCondLst>
                  <p:childTnLst>
                    <p:set>
                      <p:cBhvr>
                        <p:cTn dur="1" fill="hold">
                          <p:stCondLst>
                            <p:cond delay="0"/>
                          </p:stCondLst>
                        </p:cTn>
                        <p:tgtEl>
                          <p:spTgt spid="1070083"/>
                        </p:tgtEl>
                        <p:attrNameLst>
                          <p:attrName>style.visibility</p:attrName>
                        </p:attrNameLst>
                      </p:cBhvr>
                      <p:to>
                        <p:strVal val="visible"/>
                      </p:to>
                    </p:set>
                    <p:anim calcmode="lin" valueType="num">
                      <p:cBhvr>
                        <p:cTn dur="500" fill="hold"/>
                        <p:tgtEl>
                          <p:spTgt spid="1070083"/>
                        </p:tgtEl>
                        <p:attrNameLst>
                          <p:attrName>ppt_w</p:attrName>
                        </p:attrNameLst>
                      </p:cBhvr>
                      <p:tavLst>
                        <p:tav tm="0">
                          <p:val>
                            <p:fltVal val="0"/>
                          </p:val>
                        </p:tav>
                        <p:tav tm="100000">
                          <p:val>
                            <p:strVal val="#ppt_w"/>
                          </p:val>
                        </p:tav>
                      </p:tavLst>
                    </p:anim>
                    <p:anim calcmode="lin" valueType="num">
                      <p:cBhvr>
                        <p:cTn dur="500" fill="hold"/>
                        <p:tgtEl>
                          <p:spTgt spid="1070083"/>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1070083"/>
                        </p:tgtEl>
                        <p:attrNameLst>
                          <p:attrName>style.visibility</p:attrName>
                        </p:attrNameLst>
                      </p:cBhvr>
                      <p:to>
                        <p:strVal val="visible"/>
                      </p:to>
                    </p:set>
                    <p:anim calcmode="lin" valueType="num">
                      <p:cBhvr>
                        <p:cTn dur="500" fill="hold"/>
                        <p:tgtEl>
                          <p:spTgt spid="1070083"/>
                        </p:tgtEl>
                        <p:attrNameLst>
                          <p:attrName>ppt_w</p:attrName>
                        </p:attrNameLst>
                      </p:cBhvr>
                      <p:tavLst>
                        <p:tav tm="0">
                          <p:val>
                            <p:fltVal val="0"/>
                          </p:val>
                        </p:tav>
                        <p:tav tm="100000">
                          <p:val>
                            <p:strVal val="#ppt_w"/>
                          </p:val>
                        </p:tav>
                      </p:tavLst>
                    </p:anim>
                    <p:anim calcmode="lin" valueType="num">
                      <p:cBhvr>
                        <p:cTn dur="500" fill="hold"/>
                        <p:tgtEl>
                          <p:spTgt spid="1070083"/>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1070083"/>
                        </p:tgtEl>
                        <p:attrNameLst>
                          <p:attrName>style.visibility</p:attrName>
                        </p:attrNameLst>
                      </p:cBhvr>
                      <p:to>
                        <p:strVal val="visible"/>
                      </p:to>
                    </p:set>
                    <p:anim calcmode="lin" valueType="num">
                      <p:cBhvr>
                        <p:cTn dur="500" fill="hold"/>
                        <p:tgtEl>
                          <p:spTgt spid="1070083"/>
                        </p:tgtEl>
                        <p:attrNameLst>
                          <p:attrName>ppt_w</p:attrName>
                        </p:attrNameLst>
                      </p:cBhvr>
                      <p:tavLst>
                        <p:tav tm="0">
                          <p:val>
                            <p:fltVal val="0"/>
                          </p:val>
                        </p:tav>
                        <p:tav tm="100000">
                          <p:val>
                            <p:strVal val="#ppt_w"/>
                          </p:val>
                        </p:tav>
                      </p:tavLst>
                    </p:anim>
                    <p:anim calcmode="lin" valueType="num">
                      <p:cBhvr>
                        <p:cTn dur="500" fill="hold"/>
                        <p:tgtEl>
                          <p:spTgt spid="1070083"/>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1070083"/>
                        </p:tgtEl>
                        <p:attrNameLst>
                          <p:attrName>style.visibility</p:attrName>
                        </p:attrNameLst>
                      </p:cBhvr>
                      <p:to>
                        <p:strVal val="visible"/>
                      </p:to>
                    </p:set>
                    <p:anim calcmode="lin" valueType="num">
                      <p:cBhvr>
                        <p:cTn dur="500" fill="hold"/>
                        <p:tgtEl>
                          <p:spTgt spid="1070083"/>
                        </p:tgtEl>
                        <p:attrNameLst>
                          <p:attrName>ppt_w</p:attrName>
                        </p:attrNameLst>
                      </p:cBhvr>
                      <p:tavLst>
                        <p:tav tm="0">
                          <p:val>
                            <p:fltVal val="0"/>
                          </p:val>
                        </p:tav>
                        <p:tav tm="100000">
                          <p:val>
                            <p:strVal val="#ppt_w"/>
                          </p:val>
                        </p:tav>
                      </p:tavLst>
                    </p:anim>
                    <p:anim calcmode="lin" valueType="num">
                      <p:cBhvr>
                        <p:cTn dur="500" fill="hold"/>
                        <p:tgtEl>
                          <p:spTgt spid="1070083"/>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1070083"/>
                        </p:tgtEl>
                        <p:attrNameLst>
                          <p:attrName>style.visibility</p:attrName>
                        </p:attrNameLst>
                      </p:cBhvr>
                      <p:to>
                        <p:strVal val="visible"/>
                      </p:to>
                    </p:set>
                    <p:anim calcmode="lin" valueType="num">
                      <p:cBhvr>
                        <p:cTn dur="500" fill="hold"/>
                        <p:tgtEl>
                          <p:spTgt spid="1070083"/>
                        </p:tgtEl>
                        <p:attrNameLst>
                          <p:attrName>ppt_w</p:attrName>
                        </p:attrNameLst>
                      </p:cBhvr>
                      <p:tavLst>
                        <p:tav tm="0">
                          <p:val>
                            <p:fltVal val="0"/>
                          </p:val>
                        </p:tav>
                        <p:tav tm="100000">
                          <p:val>
                            <p:strVal val="#ppt_w"/>
                          </p:val>
                        </p:tav>
                      </p:tavLst>
                    </p:anim>
                    <p:anim calcmode="lin" valueType="num">
                      <p:cBhvr>
                        <p:cTn dur="500" fill="hold"/>
                        <p:tgtEl>
                          <p:spTgt spid="1070083"/>
                        </p:tgtEl>
                        <p:attrNameLst>
                          <p:attrName>ppt_h</p:attrName>
                        </p:attrNameLst>
                      </p:cBhvr>
                      <p:tavLst>
                        <p:tav tm="0">
                          <p:val>
                            <p:fltVal val="0"/>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Freeform 2"/>
          <p:cNvSpPr>
            <a:spLocks/>
          </p:cNvSpPr>
          <p:nvPr/>
        </p:nvSpPr>
        <p:spPr bwMode="auto">
          <a:xfrm rot="-3172564">
            <a:off x="7777957" y="-15081"/>
            <a:ext cx="1162050" cy="2084387"/>
          </a:xfrm>
          <a:custGeom>
            <a:avLst/>
            <a:gdLst>
              <a:gd name="T0" fmla="*/ 2147483647 w 2903"/>
              <a:gd name="T1" fmla="*/ 2147483647 h 3686"/>
              <a:gd name="T2" fmla="*/ 2147483647 w 2903"/>
              <a:gd name="T3" fmla="*/ 2147483647 h 3686"/>
              <a:gd name="T4" fmla="*/ 2147483647 w 2903"/>
              <a:gd name="T5" fmla="*/ 0 h 3686"/>
              <a:gd name="T6" fmla="*/ 2147483647 w 2903"/>
              <a:gd name="T7" fmla="*/ 2147483647 h 3686"/>
              <a:gd name="T8" fmla="*/ 2147483647 w 2903"/>
              <a:gd name="T9" fmla="*/ 2147483647 h 3686"/>
              <a:gd name="T10" fmla="*/ 0 w 2903"/>
              <a:gd name="T11" fmla="*/ 2147483647 h 3686"/>
              <a:gd name="T12" fmla="*/ 2147483647 w 2903"/>
              <a:gd name="T13" fmla="*/ 2147483647 h 3686"/>
              <a:gd name="T14" fmla="*/ 2147483647 w 2903"/>
              <a:gd name="T15" fmla="*/ 2147483647 h 3686"/>
              <a:gd name="T16" fmla="*/ 2147483647 w 2903"/>
              <a:gd name="T17" fmla="*/ 2147483647 h 3686"/>
              <a:gd name="T18" fmla="*/ 2147483647 w 2903"/>
              <a:gd name="T19" fmla="*/ 2147483647 h 3686"/>
              <a:gd name="T20" fmla="*/ 2147483647 w 2903"/>
              <a:gd name="T21" fmla="*/ 2147483647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1025027" name="Rectangle 3"/>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it-IT" smtClean="0"/>
              <a:t>Fare clic per modificare lo stile del titolo</a:t>
            </a:r>
          </a:p>
        </p:txBody>
      </p:sp>
      <p:sp>
        <p:nvSpPr>
          <p:cNvPr id="1025028" name="Rectangle 4"/>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5029" name="Rectangle 5"/>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mn-lt"/>
              </a:defRPr>
            </a:lvl1pPr>
          </a:lstStyle>
          <a:p>
            <a:pPr fontAlgn="base">
              <a:spcBef>
                <a:spcPct val="0"/>
              </a:spcBef>
              <a:spcAft>
                <a:spcPct val="0"/>
              </a:spcAft>
              <a:defRPr/>
            </a:pPr>
            <a:endParaRPr lang="it-IT"/>
          </a:p>
        </p:txBody>
      </p:sp>
      <p:sp>
        <p:nvSpPr>
          <p:cNvPr id="1025030" name="Rectangle 6"/>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it-IT"/>
          </a:p>
        </p:txBody>
      </p:sp>
      <p:sp>
        <p:nvSpPr>
          <p:cNvPr id="1025031" name="Rectangle 7"/>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F44E6B4C-EEE0-49D6-9A81-033C1C23ECA3}" type="slidenum">
              <a:rPr lang="it-IT"/>
              <a:pPr fontAlgn="base">
                <a:spcBef>
                  <a:spcPct val="0"/>
                </a:spcBef>
                <a:spcAft>
                  <a:spcPct val="0"/>
                </a:spcAft>
                <a:defRPr/>
              </a:pPr>
              <a:t>‹N›</a:t>
            </a:fld>
            <a:endParaRPr lang="it-IT"/>
          </a:p>
        </p:txBody>
      </p:sp>
      <p:sp>
        <p:nvSpPr>
          <p:cNvPr id="27656" name="Freeform 8"/>
          <p:cNvSpPr>
            <a:spLocks/>
          </p:cNvSpPr>
          <p:nvPr/>
        </p:nvSpPr>
        <p:spPr bwMode="auto">
          <a:xfrm rot="-3172564">
            <a:off x="7865269" y="24607"/>
            <a:ext cx="1165225" cy="2097087"/>
          </a:xfrm>
          <a:custGeom>
            <a:avLst/>
            <a:gdLst>
              <a:gd name="T0" fmla="*/ 2147483647 w 2911"/>
              <a:gd name="T1" fmla="*/ 0 h 3703"/>
              <a:gd name="T2" fmla="*/ 2147483647 w 2911"/>
              <a:gd name="T3" fmla="*/ 2147483647 h 3703"/>
              <a:gd name="T4" fmla="*/ 2147483647 w 2911"/>
              <a:gd name="T5" fmla="*/ 2147483647 h 3703"/>
              <a:gd name="T6" fmla="*/ 0 w 2911"/>
              <a:gd name="T7" fmla="*/ 2147483647 h 3703"/>
              <a:gd name="T8" fmla="*/ 2147483647 w 2911"/>
              <a:gd name="T9" fmla="*/ 2147483647 h 3703"/>
              <a:gd name="T10" fmla="*/ 2147483647 w 2911"/>
              <a:gd name="T11" fmla="*/ 2147483647 h 3703"/>
              <a:gd name="T12" fmla="*/ 2147483647 w 2911"/>
              <a:gd name="T13" fmla="*/ 2147483647 h 3703"/>
              <a:gd name="T14" fmla="*/ 2147483647 w 2911"/>
              <a:gd name="T15" fmla="*/ 2147483647 h 3703"/>
              <a:gd name="T16" fmla="*/ 2147483647 w 2911"/>
              <a:gd name="T17" fmla="*/ 2147483647 h 3703"/>
              <a:gd name="T18" fmla="*/ 2147483647 w 2911"/>
              <a:gd name="T19" fmla="*/ 0 h 3703"/>
              <a:gd name="T20" fmla="*/ 2147483647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57" name="Freeform 9"/>
          <p:cNvSpPr>
            <a:spLocks/>
          </p:cNvSpPr>
          <p:nvPr/>
        </p:nvSpPr>
        <p:spPr bwMode="auto">
          <a:xfrm rot="-3172564">
            <a:off x="7831138" y="192088"/>
            <a:ext cx="1025525" cy="1571625"/>
          </a:xfrm>
          <a:custGeom>
            <a:avLst/>
            <a:gdLst>
              <a:gd name="T0" fmla="*/ 0 w 2561"/>
              <a:gd name="T1" fmla="*/ 2147483647 h 2777"/>
              <a:gd name="T2" fmla="*/ 2147483647 w 2561"/>
              <a:gd name="T3" fmla="*/ 2147483647 h 2777"/>
              <a:gd name="T4" fmla="*/ 2147483647 w 2561"/>
              <a:gd name="T5" fmla="*/ 2147483647 h 2777"/>
              <a:gd name="T6" fmla="*/ 2147483647 w 2561"/>
              <a:gd name="T7" fmla="*/ 2147483647 h 2777"/>
              <a:gd name="T8" fmla="*/ 2147483647 w 2561"/>
              <a:gd name="T9" fmla="*/ 2147483647 h 2777"/>
              <a:gd name="T10" fmla="*/ 2147483647 w 2561"/>
              <a:gd name="T11" fmla="*/ 0 h 2777"/>
              <a:gd name="T12" fmla="*/ 0 w 2561"/>
              <a:gd name="T13" fmla="*/ 2147483647 h 2777"/>
              <a:gd name="T14" fmla="*/ 0 w 2561"/>
              <a:gd name="T15" fmla="*/ 2147483647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nvGrpSpPr>
          <p:cNvPr id="27658" name="Group 10"/>
          <p:cNvGrpSpPr>
            <a:grpSpLocks/>
          </p:cNvGrpSpPr>
          <p:nvPr/>
        </p:nvGrpSpPr>
        <p:grpSpPr bwMode="auto">
          <a:xfrm>
            <a:off x="7938" y="5540375"/>
            <a:ext cx="1784350" cy="1246188"/>
            <a:chOff x="5" y="3490"/>
            <a:chExt cx="1124" cy="785"/>
          </a:xfrm>
        </p:grpSpPr>
        <p:sp>
          <p:nvSpPr>
            <p:cNvPr id="27675" name="Freeform 11"/>
            <p:cNvSpPr>
              <a:spLocks/>
            </p:cNvSpPr>
            <p:nvPr userDrawn="1"/>
          </p:nvSpPr>
          <p:spPr bwMode="auto">
            <a:xfrm>
              <a:off x="24" y="3505"/>
              <a:ext cx="1089" cy="649"/>
            </a:xfrm>
            <a:custGeom>
              <a:avLst/>
              <a:gdLst>
                <a:gd name="T0" fmla="*/ 1 w 2177"/>
                <a:gd name="T1" fmla="*/ 1 h 1298"/>
                <a:gd name="T2" fmla="*/ 1 w 2177"/>
                <a:gd name="T3" fmla="*/ 1 h 1298"/>
                <a:gd name="T4" fmla="*/ 1 w 2177"/>
                <a:gd name="T5" fmla="*/ 1 h 1298"/>
                <a:gd name="T6" fmla="*/ 1 w 2177"/>
                <a:gd name="T7" fmla="*/ 1 h 1298"/>
                <a:gd name="T8" fmla="*/ 1 w 2177"/>
                <a:gd name="T9" fmla="*/ 1 h 1298"/>
                <a:gd name="T10" fmla="*/ 1 w 2177"/>
                <a:gd name="T11" fmla="*/ 1 h 1298"/>
                <a:gd name="T12" fmla="*/ 1 w 2177"/>
                <a:gd name="T13" fmla="*/ 1 h 1298"/>
                <a:gd name="T14" fmla="*/ 1 w 2177"/>
                <a:gd name="T15" fmla="*/ 1 h 1298"/>
                <a:gd name="T16" fmla="*/ 1 w 2177"/>
                <a:gd name="T17" fmla="*/ 0 h 1298"/>
                <a:gd name="T18" fmla="*/ 1 w 2177"/>
                <a:gd name="T19" fmla="*/ 1 h 1298"/>
                <a:gd name="T20" fmla="*/ 1 w 2177"/>
                <a:gd name="T21" fmla="*/ 1 h 1298"/>
                <a:gd name="T22" fmla="*/ 1 w 2177"/>
                <a:gd name="T23" fmla="*/ 1 h 1298"/>
                <a:gd name="T24" fmla="*/ 1 w 2177"/>
                <a:gd name="T25" fmla="*/ 1 h 1298"/>
                <a:gd name="T26" fmla="*/ 1 w 2177"/>
                <a:gd name="T27" fmla="*/ 1 h 1298"/>
                <a:gd name="T28" fmla="*/ 1 w 2177"/>
                <a:gd name="T29" fmla="*/ 1 h 1298"/>
                <a:gd name="T30" fmla="*/ 1 w 2177"/>
                <a:gd name="T31" fmla="*/ 1 h 1298"/>
                <a:gd name="T32" fmla="*/ 1 w 2177"/>
                <a:gd name="T33" fmla="*/ 1 h 1298"/>
                <a:gd name="T34" fmla="*/ 0 w 2177"/>
                <a:gd name="T35" fmla="*/ 1 h 1298"/>
                <a:gd name="T36" fmla="*/ 1 w 2177"/>
                <a:gd name="T37" fmla="*/ 1 h 1298"/>
                <a:gd name="T38" fmla="*/ 1 w 2177"/>
                <a:gd name="T39" fmla="*/ 1 h 1298"/>
                <a:gd name="T40" fmla="*/ 1 w 2177"/>
                <a:gd name="T41" fmla="*/ 1 h 1298"/>
                <a:gd name="T42" fmla="*/ 1 w 2177"/>
                <a:gd name="T43" fmla="*/ 1 h 1298"/>
                <a:gd name="T44" fmla="*/ 1 w 2177"/>
                <a:gd name="T45" fmla="*/ 1 h 1298"/>
                <a:gd name="T46" fmla="*/ 1 w 2177"/>
                <a:gd name="T47" fmla="*/ 1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76" name="Freeform 12"/>
            <p:cNvSpPr>
              <a:spLocks/>
            </p:cNvSpPr>
            <p:nvPr userDrawn="1"/>
          </p:nvSpPr>
          <p:spPr bwMode="auto">
            <a:xfrm>
              <a:off x="1022" y="3582"/>
              <a:ext cx="71" cy="129"/>
            </a:xfrm>
            <a:custGeom>
              <a:avLst/>
              <a:gdLst>
                <a:gd name="T0" fmla="*/ 0 w 143"/>
                <a:gd name="T1" fmla="*/ 1 h 258"/>
                <a:gd name="T2" fmla="*/ 0 w 143"/>
                <a:gd name="T3" fmla="*/ 0 h 258"/>
                <a:gd name="T4" fmla="*/ 0 w 143"/>
                <a:gd name="T5" fmla="*/ 1 h 258"/>
                <a:gd name="T6" fmla="*/ 0 w 143"/>
                <a:gd name="T7" fmla="*/ 1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77" name="Freeform 13"/>
            <p:cNvSpPr>
              <a:spLocks/>
            </p:cNvSpPr>
            <p:nvPr userDrawn="1"/>
          </p:nvSpPr>
          <p:spPr bwMode="auto">
            <a:xfrm>
              <a:off x="20" y="3774"/>
              <a:ext cx="792" cy="41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78" name="Freeform 14"/>
            <p:cNvSpPr>
              <a:spLocks/>
            </p:cNvSpPr>
            <p:nvPr userDrawn="1"/>
          </p:nvSpPr>
          <p:spPr bwMode="auto">
            <a:xfrm>
              <a:off x="129" y="3808"/>
              <a:ext cx="525" cy="374"/>
            </a:xfrm>
            <a:custGeom>
              <a:avLst/>
              <a:gdLst>
                <a:gd name="T0" fmla="*/ 0 w 1049"/>
                <a:gd name="T1" fmla="*/ 1 h 747"/>
                <a:gd name="T2" fmla="*/ 1 w 1049"/>
                <a:gd name="T3" fmla="*/ 1 h 747"/>
                <a:gd name="T4" fmla="*/ 1 w 1049"/>
                <a:gd name="T5" fmla="*/ 1 h 747"/>
                <a:gd name="T6" fmla="*/ 1 w 1049"/>
                <a:gd name="T7" fmla="*/ 1 h 747"/>
                <a:gd name="T8" fmla="*/ 1 w 1049"/>
                <a:gd name="T9" fmla="*/ 0 h 747"/>
                <a:gd name="T10" fmla="*/ 0 w 1049"/>
                <a:gd name="T11" fmla="*/ 1 h 747"/>
                <a:gd name="T12" fmla="*/ 0 w 1049"/>
                <a:gd name="T13" fmla="*/ 1 h 747"/>
                <a:gd name="T14" fmla="*/ 0 w 1049"/>
                <a:gd name="T15" fmla="*/ 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79" name="Freeform 15"/>
            <p:cNvSpPr>
              <a:spLocks/>
            </p:cNvSpPr>
            <p:nvPr userDrawn="1"/>
          </p:nvSpPr>
          <p:spPr bwMode="auto">
            <a:xfrm>
              <a:off x="485" y="3532"/>
              <a:ext cx="135" cy="121"/>
            </a:xfrm>
            <a:custGeom>
              <a:avLst/>
              <a:gdLst>
                <a:gd name="T0" fmla="*/ 0 w 272"/>
                <a:gd name="T1" fmla="*/ 1 h 241"/>
                <a:gd name="T2" fmla="*/ 0 w 272"/>
                <a:gd name="T3" fmla="*/ 0 h 241"/>
                <a:gd name="T4" fmla="*/ 0 w 272"/>
                <a:gd name="T5" fmla="*/ 1 h 241"/>
                <a:gd name="T6" fmla="*/ 0 w 272"/>
                <a:gd name="T7" fmla="*/ 1 h 241"/>
                <a:gd name="T8" fmla="*/ 0 w 272"/>
                <a:gd name="T9" fmla="*/ 1 h 241"/>
                <a:gd name="T10" fmla="*/ 0 w 272"/>
                <a:gd name="T11" fmla="*/ 1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80" name="Freeform 16"/>
            <p:cNvSpPr>
              <a:spLocks/>
            </p:cNvSpPr>
            <p:nvPr userDrawn="1"/>
          </p:nvSpPr>
          <p:spPr bwMode="auto">
            <a:xfrm>
              <a:off x="641" y="4163"/>
              <a:ext cx="76" cy="112"/>
            </a:xfrm>
            <a:custGeom>
              <a:avLst/>
              <a:gdLst>
                <a:gd name="T0" fmla="*/ 1 w 152"/>
                <a:gd name="T1" fmla="*/ 1 h 224"/>
                <a:gd name="T2" fmla="*/ 1 w 152"/>
                <a:gd name="T3" fmla="*/ 1 h 224"/>
                <a:gd name="T4" fmla="*/ 0 w 152"/>
                <a:gd name="T5" fmla="*/ 1 h 224"/>
                <a:gd name="T6" fmla="*/ 1 w 152"/>
                <a:gd name="T7" fmla="*/ 0 h 224"/>
                <a:gd name="T8" fmla="*/ 1 w 152"/>
                <a:gd name="T9" fmla="*/ 1 h 224"/>
                <a:gd name="T10" fmla="*/ 1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81" name="Freeform 17"/>
            <p:cNvSpPr>
              <a:spLocks/>
            </p:cNvSpPr>
            <p:nvPr userDrawn="1"/>
          </p:nvSpPr>
          <p:spPr bwMode="auto">
            <a:xfrm>
              <a:off x="504" y="3607"/>
              <a:ext cx="193" cy="383"/>
            </a:xfrm>
            <a:custGeom>
              <a:avLst/>
              <a:gdLst>
                <a:gd name="T0" fmla="*/ 0 w 386"/>
                <a:gd name="T1" fmla="*/ 1 h 764"/>
                <a:gd name="T2" fmla="*/ 1 w 386"/>
                <a:gd name="T3" fmla="*/ 0 h 764"/>
                <a:gd name="T4" fmla="*/ 1 w 386"/>
                <a:gd name="T5" fmla="*/ 1 h 764"/>
                <a:gd name="T6" fmla="*/ 1 w 386"/>
                <a:gd name="T7" fmla="*/ 1 h 764"/>
                <a:gd name="T8" fmla="*/ 1 w 386"/>
                <a:gd name="T9" fmla="*/ 1 h 764"/>
                <a:gd name="T10" fmla="*/ 1 w 386"/>
                <a:gd name="T11" fmla="*/ 1 h 764"/>
                <a:gd name="T12" fmla="*/ 0 w 386"/>
                <a:gd name="T13" fmla="*/ 1 h 764"/>
                <a:gd name="T14" fmla="*/ 0 w 386"/>
                <a:gd name="T15" fmla="*/ 1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82" name="Freeform 18"/>
            <p:cNvSpPr>
              <a:spLocks/>
            </p:cNvSpPr>
            <p:nvPr userDrawn="1"/>
          </p:nvSpPr>
          <p:spPr bwMode="auto">
            <a:xfrm>
              <a:off x="668" y="3590"/>
              <a:ext cx="364" cy="174"/>
            </a:xfrm>
            <a:custGeom>
              <a:avLst/>
              <a:gdLst>
                <a:gd name="T0" fmla="*/ 1 w 728"/>
                <a:gd name="T1" fmla="*/ 0 h 348"/>
                <a:gd name="T2" fmla="*/ 0 w 728"/>
                <a:gd name="T3" fmla="*/ 1 h 348"/>
                <a:gd name="T4" fmla="*/ 1 w 728"/>
                <a:gd name="T5" fmla="*/ 1 h 348"/>
                <a:gd name="T6" fmla="*/ 1 w 728"/>
                <a:gd name="T7" fmla="*/ 1 h 348"/>
                <a:gd name="T8" fmla="*/ 1 w 728"/>
                <a:gd name="T9" fmla="*/ 1 h 348"/>
                <a:gd name="T10" fmla="*/ 1 w 728"/>
                <a:gd name="T11" fmla="*/ 0 h 348"/>
                <a:gd name="T12" fmla="*/ 1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83" name="Freeform 19"/>
            <p:cNvSpPr>
              <a:spLocks/>
            </p:cNvSpPr>
            <p:nvPr userDrawn="1"/>
          </p:nvSpPr>
          <p:spPr bwMode="auto">
            <a:xfrm>
              <a:off x="347" y="3693"/>
              <a:ext cx="156" cy="67"/>
            </a:xfrm>
            <a:custGeom>
              <a:avLst/>
              <a:gdLst>
                <a:gd name="T0" fmla="*/ 1 w 312"/>
                <a:gd name="T1" fmla="*/ 0 h 135"/>
                <a:gd name="T2" fmla="*/ 0 w 312"/>
                <a:gd name="T3" fmla="*/ 0 h 135"/>
                <a:gd name="T4" fmla="*/ 1 w 312"/>
                <a:gd name="T5" fmla="*/ 0 h 135"/>
                <a:gd name="T6" fmla="*/ 1 w 312"/>
                <a:gd name="T7" fmla="*/ 0 h 135"/>
                <a:gd name="T8" fmla="*/ 1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nvGrpSpPr>
            <p:cNvPr id="27684" name="Group 20"/>
            <p:cNvGrpSpPr>
              <a:grpSpLocks/>
            </p:cNvGrpSpPr>
            <p:nvPr userDrawn="1"/>
          </p:nvGrpSpPr>
          <p:grpSpPr bwMode="auto">
            <a:xfrm>
              <a:off x="5" y="3490"/>
              <a:ext cx="1124" cy="780"/>
              <a:chOff x="5" y="3490"/>
              <a:chExt cx="1124" cy="780"/>
            </a:xfrm>
          </p:grpSpPr>
          <p:grpSp>
            <p:nvGrpSpPr>
              <p:cNvPr id="27685" name="Group 21"/>
              <p:cNvGrpSpPr>
                <a:grpSpLocks/>
              </p:cNvGrpSpPr>
              <p:nvPr userDrawn="1"/>
            </p:nvGrpSpPr>
            <p:grpSpPr bwMode="auto">
              <a:xfrm>
                <a:off x="499" y="3562"/>
                <a:ext cx="548" cy="708"/>
                <a:chOff x="499" y="3562"/>
                <a:chExt cx="548" cy="708"/>
              </a:xfrm>
            </p:grpSpPr>
            <p:sp>
              <p:nvSpPr>
                <p:cNvPr id="27698" name="Freeform 22"/>
                <p:cNvSpPr>
                  <a:spLocks/>
                </p:cNvSpPr>
                <p:nvPr userDrawn="1"/>
              </p:nvSpPr>
              <p:spPr bwMode="auto">
                <a:xfrm>
                  <a:off x="499" y="3587"/>
                  <a:ext cx="157" cy="87"/>
                </a:xfrm>
                <a:custGeom>
                  <a:avLst/>
                  <a:gdLst>
                    <a:gd name="T0" fmla="*/ 0 w 313"/>
                    <a:gd name="T1" fmla="*/ 0 h 175"/>
                    <a:gd name="T2" fmla="*/ 1 w 313"/>
                    <a:gd name="T3" fmla="*/ 0 h 175"/>
                    <a:gd name="T4" fmla="*/ 1 w 313"/>
                    <a:gd name="T5" fmla="*/ 0 h 175"/>
                    <a:gd name="T6" fmla="*/ 1 w 313"/>
                    <a:gd name="T7" fmla="*/ 0 h 175"/>
                    <a:gd name="T8" fmla="*/ 1 w 313"/>
                    <a:gd name="T9" fmla="*/ 0 h 175"/>
                    <a:gd name="T10" fmla="*/ 1 w 313"/>
                    <a:gd name="T11" fmla="*/ 0 h 175"/>
                    <a:gd name="T12" fmla="*/ 1 w 313"/>
                    <a:gd name="T13" fmla="*/ 0 h 175"/>
                    <a:gd name="T14" fmla="*/ 1 w 313"/>
                    <a:gd name="T15" fmla="*/ 0 h 175"/>
                    <a:gd name="T16" fmla="*/ 0 w 313"/>
                    <a:gd name="T17" fmla="*/ 0 h 175"/>
                    <a:gd name="T18" fmla="*/ 0 w 313"/>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99" name="Freeform 23"/>
                <p:cNvSpPr>
                  <a:spLocks/>
                </p:cNvSpPr>
                <p:nvPr userDrawn="1"/>
              </p:nvSpPr>
              <p:spPr bwMode="auto">
                <a:xfrm>
                  <a:off x="636" y="4137"/>
                  <a:ext cx="115" cy="133"/>
                </a:xfrm>
                <a:custGeom>
                  <a:avLst/>
                  <a:gdLst>
                    <a:gd name="T0" fmla="*/ 0 w 230"/>
                    <a:gd name="T1" fmla="*/ 1 h 266"/>
                    <a:gd name="T2" fmla="*/ 1 w 230"/>
                    <a:gd name="T3" fmla="*/ 1 h 266"/>
                    <a:gd name="T4" fmla="*/ 1 w 230"/>
                    <a:gd name="T5" fmla="*/ 1 h 266"/>
                    <a:gd name="T6" fmla="*/ 1 w 230"/>
                    <a:gd name="T7" fmla="*/ 1 h 266"/>
                    <a:gd name="T8" fmla="*/ 1 w 230"/>
                    <a:gd name="T9" fmla="*/ 0 h 266"/>
                    <a:gd name="T10" fmla="*/ 1 w 230"/>
                    <a:gd name="T11" fmla="*/ 1 h 266"/>
                    <a:gd name="T12" fmla="*/ 1 w 230"/>
                    <a:gd name="T13" fmla="*/ 1 h 266"/>
                    <a:gd name="T14" fmla="*/ 0 w 230"/>
                    <a:gd name="T15" fmla="*/ 1 h 266"/>
                    <a:gd name="T16" fmla="*/ 0 w 230"/>
                    <a:gd name="T17" fmla="*/ 1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700" name="Freeform 24"/>
                <p:cNvSpPr>
                  <a:spLocks/>
                </p:cNvSpPr>
                <p:nvPr userDrawn="1"/>
              </p:nvSpPr>
              <p:spPr bwMode="auto">
                <a:xfrm>
                  <a:off x="1004" y="3562"/>
                  <a:ext cx="43" cy="117"/>
                </a:xfrm>
                <a:custGeom>
                  <a:avLst/>
                  <a:gdLst>
                    <a:gd name="T0" fmla="*/ 0 w 87"/>
                    <a:gd name="T1" fmla="*/ 1 h 234"/>
                    <a:gd name="T2" fmla="*/ 0 w 87"/>
                    <a:gd name="T3" fmla="*/ 1 h 234"/>
                    <a:gd name="T4" fmla="*/ 0 w 87"/>
                    <a:gd name="T5" fmla="*/ 1 h 234"/>
                    <a:gd name="T6" fmla="*/ 0 w 87"/>
                    <a:gd name="T7" fmla="*/ 1 h 234"/>
                    <a:gd name="T8" fmla="*/ 0 w 87"/>
                    <a:gd name="T9" fmla="*/ 1 h 234"/>
                    <a:gd name="T10" fmla="*/ 0 w 87"/>
                    <a:gd name="T11" fmla="*/ 1 h 234"/>
                    <a:gd name="T12" fmla="*/ 0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sp>
            <p:nvSpPr>
              <p:cNvPr id="27686" name="Freeform 25"/>
              <p:cNvSpPr>
                <a:spLocks/>
              </p:cNvSpPr>
              <p:nvPr userDrawn="1"/>
            </p:nvSpPr>
            <p:spPr bwMode="auto">
              <a:xfrm>
                <a:off x="76" y="3732"/>
                <a:ext cx="595" cy="250"/>
              </a:xfrm>
              <a:custGeom>
                <a:avLst/>
                <a:gdLst>
                  <a:gd name="T0" fmla="*/ 1 w 1190"/>
                  <a:gd name="T1" fmla="*/ 0 h 500"/>
                  <a:gd name="T2" fmla="*/ 1 w 1190"/>
                  <a:gd name="T3" fmla="*/ 1 h 500"/>
                  <a:gd name="T4" fmla="*/ 1 w 1190"/>
                  <a:gd name="T5" fmla="*/ 1 h 500"/>
                  <a:gd name="T6" fmla="*/ 0 w 1190"/>
                  <a:gd name="T7" fmla="*/ 1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87" name="Freeform 26"/>
              <p:cNvSpPr>
                <a:spLocks/>
              </p:cNvSpPr>
              <p:nvPr userDrawn="1"/>
            </p:nvSpPr>
            <p:spPr bwMode="auto">
              <a:xfrm>
                <a:off x="260" y="3886"/>
                <a:ext cx="244" cy="148"/>
              </a:xfrm>
              <a:custGeom>
                <a:avLst/>
                <a:gdLst>
                  <a:gd name="T0" fmla="*/ 0 w 489"/>
                  <a:gd name="T1" fmla="*/ 1 h 296"/>
                  <a:gd name="T2" fmla="*/ 0 w 489"/>
                  <a:gd name="T3" fmla="*/ 1 h 296"/>
                  <a:gd name="T4" fmla="*/ 0 w 489"/>
                  <a:gd name="T5" fmla="*/ 1 h 296"/>
                  <a:gd name="T6" fmla="*/ 0 w 489"/>
                  <a:gd name="T7" fmla="*/ 1 h 296"/>
                  <a:gd name="T8" fmla="*/ 0 w 489"/>
                  <a:gd name="T9" fmla="*/ 1 h 296"/>
                  <a:gd name="T10" fmla="*/ 0 w 489"/>
                  <a:gd name="T11" fmla="*/ 1 h 296"/>
                  <a:gd name="T12" fmla="*/ 0 w 489"/>
                  <a:gd name="T13" fmla="*/ 1 h 296"/>
                  <a:gd name="T14" fmla="*/ 0 w 489"/>
                  <a:gd name="T15" fmla="*/ 1 h 296"/>
                  <a:gd name="T16" fmla="*/ 0 w 489"/>
                  <a:gd name="T17" fmla="*/ 1 h 296"/>
                  <a:gd name="T18" fmla="*/ 0 w 489"/>
                  <a:gd name="T19" fmla="*/ 1 h 296"/>
                  <a:gd name="T20" fmla="*/ 0 w 489"/>
                  <a:gd name="T21" fmla="*/ 1 h 296"/>
                  <a:gd name="T22" fmla="*/ 0 w 489"/>
                  <a:gd name="T23" fmla="*/ 1 h 296"/>
                  <a:gd name="T24" fmla="*/ 0 w 489"/>
                  <a:gd name="T25" fmla="*/ 1 h 296"/>
                  <a:gd name="T26" fmla="*/ 0 w 489"/>
                  <a:gd name="T27" fmla="*/ 0 h 296"/>
                  <a:gd name="T28" fmla="*/ 0 w 489"/>
                  <a:gd name="T29" fmla="*/ 1 h 296"/>
                  <a:gd name="T30" fmla="*/ 0 w 489"/>
                  <a:gd name="T31" fmla="*/ 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88" name="Freeform 27"/>
              <p:cNvSpPr>
                <a:spLocks/>
              </p:cNvSpPr>
              <p:nvPr userDrawn="1"/>
            </p:nvSpPr>
            <p:spPr bwMode="auto">
              <a:xfrm>
                <a:off x="565" y="3680"/>
                <a:ext cx="107" cy="238"/>
              </a:xfrm>
              <a:custGeom>
                <a:avLst/>
                <a:gdLst>
                  <a:gd name="T0" fmla="*/ 1 w 213"/>
                  <a:gd name="T1" fmla="*/ 0 h 478"/>
                  <a:gd name="T2" fmla="*/ 1 w 213"/>
                  <a:gd name="T3" fmla="*/ 0 h 478"/>
                  <a:gd name="T4" fmla="*/ 1 w 213"/>
                  <a:gd name="T5" fmla="*/ 0 h 478"/>
                  <a:gd name="T6" fmla="*/ 1 w 213"/>
                  <a:gd name="T7" fmla="*/ 0 h 478"/>
                  <a:gd name="T8" fmla="*/ 1 w 213"/>
                  <a:gd name="T9" fmla="*/ 0 h 478"/>
                  <a:gd name="T10" fmla="*/ 1 w 213"/>
                  <a:gd name="T11" fmla="*/ 0 h 478"/>
                  <a:gd name="T12" fmla="*/ 1 w 213"/>
                  <a:gd name="T13" fmla="*/ 0 h 478"/>
                  <a:gd name="T14" fmla="*/ 0 w 213"/>
                  <a:gd name="T15" fmla="*/ 0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nvGrpSpPr>
              <p:cNvPr id="27689" name="Group 28"/>
              <p:cNvGrpSpPr>
                <a:grpSpLocks/>
              </p:cNvGrpSpPr>
              <p:nvPr userDrawn="1"/>
            </p:nvGrpSpPr>
            <p:grpSpPr bwMode="auto">
              <a:xfrm>
                <a:off x="5" y="3490"/>
                <a:ext cx="1124" cy="678"/>
                <a:chOff x="5" y="3490"/>
                <a:chExt cx="1124" cy="678"/>
              </a:xfrm>
            </p:grpSpPr>
            <p:sp>
              <p:nvSpPr>
                <p:cNvPr id="27690" name="Freeform 29"/>
                <p:cNvSpPr>
                  <a:spLocks/>
                </p:cNvSpPr>
                <p:nvPr userDrawn="1"/>
              </p:nvSpPr>
              <p:spPr bwMode="auto">
                <a:xfrm>
                  <a:off x="669" y="4048"/>
                  <a:ext cx="75" cy="87"/>
                </a:xfrm>
                <a:custGeom>
                  <a:avLst/>
                  <a:gdLst>
                    <a:gd name="T0" fmla="*/ 1 w 150"/>
                    <a:gd name="T1" fmla="*/ 0 h 173"/>
                    <a:gd name="T2" fmla="*/ 1 w 150"/>
                    <a:gd name="T3" fmla="*/ 1 h 173"/>
                    <a:gd name="T4" fmla="*/ 0 w 150"/>
                    <a:gd name="T5" fmla="*/ 1 h 173"/>
                    <a:gd name="T6" fmla="*/ 1 w 150"/>
                    <a:gd name="T7" fmla="*/ 1 h 173"/>
                    <a:gd name="T8" fmla="*/ 1 w 150"/>
                    <a:gd name="T9" fmla="*/ 1 h 173"/>
                    <a:gd name="T10" fmla="*/ 1 w 150"/>
                    <a:gd name="T11" fmla="*/ 1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91" name="Freeform 30"/>
                <p:cNvSpPr>
                  <a:spLocks/>
                </p:cNvSpPr>
                <p:nvPr userDrawn="1"/>
              </p:nvSpPr>
              <p:spPr bwMode="auto">
                <a:xfrm>
                  <a:off x="5" y="3728"/>
                  <a:ext cx="842" cy="440"/>
                </a:xfrm>
                <a:custGeom>
                  <a:avLst/>
                  <a:gdLst>
                    <a:gd name="T0" fmla="*/ 1 w 1684"/>
                    <a:gd name="T1" fmla="*/ 0 h 880"/>
                    <a:gd name="T2" fmla="*/ 1 w 1684"/>
                    <a:gd name="T3" fmla="*/ 1 h 880"/>
                    <a:gd name="T4" fmla="*/ 0 w 1684"/>
                    <a:gd name="T5" fmla="*/ 1 h 880"/>
                    <a:gd name="T6" fmla="*/ 1 w 1684"/>
                    <a:gd name="T7" fmla="*/ 1 h 880"/>
                    <a:gd name="T8" fmla="*/ 1 w 1684"/>
                    <a:gd name="T9" fmla="*/ 1 h 880"/>
                    <a:gd name="T10" fmla="*/ 1 w 1684"/>
                    <a:gd name="T11" fmla="*/ 1 h 880"/>
                    <a:gd name="T12" fmla="*/ 1 w 1684"/>
                    <a:gd name="T13" fmla="*/ 1 h 880"/>
                    <a:gd name="T14" fmla="*/ 1 w 1684"/>
                    <a:gd name="T15" fmla="*/ 1 h 880"/>
                    <a:gd name="T16" fmla="*/ 1 w 1684"/>
                    <a:gd name="T17" fmla="*/ 1 h 880"/>
                    <a:gd name="T18" fmla="*/ 1 w 1684"/>
                    <a:gd name="T19" fmla="*/ 1 h 880"/>
                    <a:gd name="T20" fmla="*/ 1 w 1684"/>
                    <a:gd name="T21" fmla="*/ 1 h 880"/>
                    <a:gd name="T22" fmla="*/ 1 w 1684"/>
                    <a:gd name="T23" fmla="*/ 1 h 880"/>
                    <a:gd name="T24" fmla="*/ 1 w 1684"/>
                    <a:gd name="T25" fmla="*/ 1 h 880"/>
                    <a:gd name="T26" fmla="*/ 1 w 1684"/>
                    <a:gd name="T27" fmla="*/ 1 h 880"/>
                    <a:gd name="T28" fmla="*/ 1 w 1684"/>
                    <a:gd name="T29" fmla="*/ 1 h 880"/>
                    <a:gd name="T30" fmla="*/ 1 w 1684"/>
                    <a:gd name="T31" fmla="*/ 1 h 880"/>
                    <a:gd name="T32" fmla="*/ 1 w 1684"/>
                    <a:gd name="T33" fmla="*/ 1 h 880"/>
                    <a:gd name="T34" fmla="*/ 1 w 1684"/>
                    <a:gd name="T35" fmla="*/ 1 h 880"/>
                    <a:gd name="T36" fmla="*/ 1 w 1684"/>
                    <a:gd name="T37" fmla="*/ 1 h 880"/>
                    <a:gd name="T38" fmla="*/ 1 w 1684"/>
                    <a:gd name="T39" fmla="*/ 1 h 880"/>
                    <a:gd name="T40" fmla="*/ 1 w 1684"/>
                    <a:gd name="T41" fmla="*/ 1 h 880"/>
                    <a:gd name="T42" fmla="*/ 1 w 1684"/>
                    <a:gd name="T43" fmla="*/ 1 h 880"/>
                    <a:gd name="T44" fmla="*/ 1 w 1684"/>
                    <a:gd name="T45" fmla="*/ 1 h 880"/>
                    <a:gd name="T46" fmla="*/ 1 w 1684"/>
                    <a:gd name="T47" fmla="*/ 0 h 880"/>
                    <a:gd name="T48" fmla="*/ 1 w 1684"/>
                    <a:gd name="T49" fmla="*/ 0 h 880"/>
                    <a:gd name="T50" fmla="*/ 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92" name="Freeform 31"/>
                <p:cNvSpPr>
                  <a:spLocks/>
                </p:cNvSpPr>
                <p:nvPr userDrawn="1"/>
              </p:nvSpPr>
              <p:spPr bwMode="auto">
                <a:xfrm>
                  <a:off x="106" y="3770"/>
                  <a:ext cx="80" cy="167"/>
                </a:xfrm>
                <a:custGeom>
                  <a:avLst/>
                  <a:gdLst>
                    <a:gd name="T0" fmla="*/ 1 w 160"/>
                    <a:gd name="T1" fmla="*/ 0 h 335"/>
                    <a:gd name="T2" fmla="*/ 1 w 160"/>
                    <a:gd name="T3" fmla="*/ 0 h 335"/>
                    <a:gd name="T4" fmla="*/ 0 w 160"/>
                    <a:gd name="T5" fmla="*/ 0 h 335"/>
                    <a:gd name="T6" fmla="*/ 1 w 160"/>
                    <a:gd name="T7" fmla="*/ 0 h 335"/>
                    <a:gd name="T8" fmla="*/ 1 w 160"/>
                    <a:gd name="T9" fmla="*/ 0 h 335"/>
                    <a:gd name="T10" fmla="*/ 1 w 160"/>
                    <a:gd name="T11" fmla="*/ 0 h 335"/>
                    <a:gd name="T12" fmla="*/ 1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93" name="Freeform 32"/>
                <p:cNvSpPr>
                  <a:spLocks/>
                </p:cNvSpPr>
                <p:nvPr userDrawn="1"/>
              </p:nvSpPr>
              <p:spPr bwMode="auto">
                <a:xfrm>
                  <a:off x="449" y="3490"/>
                  <a:ext cx="322" cy="594"/>
                </a:xfrm>
                <a:custGeom>
                  <a:avLst/>
                  <a:gdLst>
                    <a:gd name="T0" fmla="*/ 1 w 642"/>
                    <a:gd name="T1" fmla="*/ 1 h 1188"/>
                    <a:gd name="T2" fmla="*/ 0 w 642"/>
                    <a:gd name="T3" fmla="*/ 1 h 1188"/>
                    <a:gd name="T4" fmla="*/ 1 w 642"/>
                    <a:gd name="T5" fmla="*/ 1 h 1188"/>
                    <a:gd name="T6" fmla="*/ 1 w 642"/>
                    <a:gd name="T7" fmla="*/ 0 h 1188"/>
                    <a:gd name="T8" fmla="*/ 1 w 642"/>
                    <a:gd name="T9" fmla="*/ 1 h 1188"/>
                    <a:gd name="T10" fmla="*/ 1 w 642"/>
                    <a:gd name="T11" fmla="*/ 1 h 1188"/>
                    <a:gd name="T12" fmla="*/ 1 w 642"/>
                    <a:gd name="T13" fmla="*/ 1 h 1188"/>
                    <a:gd name="T14" fmla="*/ 1 w 642"/>
                    <a:gd name="T15" fmla="*/ 1 h 1188"/>
                    <a:gd name="T16" fmla="*/ 1 w 642"/>
                    <a:gd name="T17" fmla="*/ 1 h 1188"/>
                    <a:gd name="T18" fmla="*/ 1 w 642"/>
                    <a:gd name="T19" fmla="*/ 1 h 1188"/>
                    <a:gd name="T20" fmla="*/ 1 w 642"/>
                    <a:gd name="T21" fmla="*/ 1 h 1188"/>
                    <a:gd name="T22" fmla="*/ 1 w 642"/>
                    <a:gd name="T23" fmla="*/ 1 h 1188"/>
                    <a:gd name="T24" fmla="*/ 1 w 642"/>
                    <a:gd name="T25" fmla="*/ 1 h 1188"/>
                    <a:gd name="T26" fmla="*/ 1 w 642"/>
                    <a:gd name="T27" fmla="*/ 1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94" name="Freeform 33"/>
                <p:cNvSpPr>
                  <a:spLocks/>
                </p:cNvSpPr>
                <p:nvPr userDrawn="1"/>
              </p:nvSpPr>
              <p:spPr bwMode="auto">
                <a:xfrm>
                  <a:off x="578" y="3650"/>
                  <a:ext cx="96" cy="252"/>
                </a:xfrm>
                <a:custGeom>
                  <a:avLst/>
                  <a:gdLst>
                    <a:gd name="T0" fmla="*/ 0 w 192"/>
                    <a:gd name="T1" fmla="*/ 1 h 504"/>
                    <a:gd name="T2" fmla="*/ 1 w 192"/>
                    <a:gd name="T3" fmla="*/ 1 h 504"/>
                    <a:gd name="T4" fmla="*/ 1 w 192"/>
                    <a:gd name="T5" fmla="*/ 1 h 504"/>
                    <a:gd name="T6" fmla="*/ 1 w 192"/>
                    <a:gd name="T7" fmla="*/ 1 h 504"/>
                    <a:gd name="T8" fmla="*/ 1 w 192"/>
                    <a:gd name="T9" fmla="*/ 1 h 504"/>
                    <a:gd name="T10" fmla="*/ 1 w 192"/>
                    <a:gd name="T11" fmla="*/ 1 h 504"/>
                    <a:gd name="T12" fmla="*/ 1 w 192"/>
                    <a:gd name="T13" fmla="*/ 1 h 504"/>
                    <a:gd name="T14" fmla="*/ 1 w 192"/>
                    <a:gd name="T15" fmla="*/ 1 h 504"/>
                    <a:gd name="T16" fmla="*/ 1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95" name="Freeform 34"/>
                <p:cNvSpPr>
                  <a:spLocks/>
                </p:cNvSpPr>
                <p:nvPr userDrawn="1"/>
              </p:nvSpPr>
              <p:spPr bwMode="auto">
                <a:xfrm>
                  <a:off x="328" y="3630"/>
                  <a:ext cx="195" cy="135"/>
                </a:xfrm>
                <a:custGeom>
                  <a:avLst/>
                  <a:gdLst>
                    <a:gd name="T0" fmla="*/ 1 w 390"/>
                    <a:gd name="T1" fmla="*/ 0 h 269"/>
                    <a:gd name="T2" fmla="*/ 1 w 390"/>
                    <a:gd name="T3" fmla="*/ 1 h 269"/>
                    <a:gd name="T4" fmla="*/ 1 w 390"/>
                    <a:gd name="T5" fmla="*/ 1 h 269"/>
                    <a:gd name="T6" fmla="*/ 0 w 390"/>
                    <a:gd name="T7" fmla="*/ 1 h 269"/>
                    <a:gd name="T8" fmla="*/ 0 w 390"/>
                    <a:gd name="T9" fmla="*/ 1 h 269"/>
                    <a:gd name="T10" fmla="*/ 1 w 390"/>
                    <a:gd name="T11" fmla="*/ 1 h 269"/>
                    <a:gd name="T12" fmla="*/ 1 w 390"/>
                    <a:gd name="T13" fmla="*/ 1 h 269"/>
                    <a:gd name="T14" fmla="*/ 1 w 390"/>
                    <a:gd name="T15" fmla="*/ 1 h 269"/>
                    <a:gd name="T16" fmla="*/ 1 w 390"/>
                    <a:gd name="T17" fmla="*/ 1 h 269"/>
                    <a:gd name="T18" fmla="*/ 1 w 390"/>
                    <a:gd name="T19" fmla="*/ 1 h 269"/>
                    <a:gd name="T20" fmla="*/ 1 w 390"/>
                    <a:gd name="T21" fmla="*/ 1 h 269"/>
                    <a:gd name="T22" fmla="*/ 1 w 390"/>
                    <a:gd name="T23" fmla="*/ 0 h 269"/>
                    <a:gd name="T24" fmla="*/ 1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96" name="Freeform 35"/>
                <p:cNvSpPr>
                  <a:spLocks/>
                </p:cNvSpPr>
                <p:nvPr userDrawn="1"/>
              </p:nvSpPr>
              <p:spPr bwMode="auto">
                <a:xfrm>
                  <a:off x="658" y="3538"/>
                  <a:ext cx="471" cy="212"/>
                </a:xfrm>
                <a:custGeom>
                  <a:avLst/>
                  <a:gdLst>
                    <a:gd name="T0" fmla="*/ 0 w 941"/>
                    <a:gd name="T1" fmla="*/ 1 h 424"/>
                    <a:gd name="T2" fmla="*/ 1 w 941"/>
                    <a:gd name="T3" fmla="*/ 0 h 424"/>
                    <a:gd name="T4" fmla="*/ 1 w 941"/>
                    <a:gd name="T5" fmla="*/ 1 h 424"/>
                    <a:gd name="T6" fmla="*/ 1 w 941"/>
                    <a:gd name="T7" fmla="*/ 1 h 424"/>
                    <a:gd name="T8" fmla="*/ 1 w 941"/>
                    <a:gd name="T9" fmla="*/ 1 h 424"/>
                    <a:gd name="T10" fmla="*/ 1 w 941"/>
                    <a:gd name="T11" fmla="*/ 1 h 424"/>
                    <a:gd name="T12" fmla="*/ 1 w 941"/>
                    <a:gd name="T13" fmla="*/ 1 h 424"/>
                    <a:gd name="T14" fmla="*/ 1 w 941"/>
                    <a:gd name="T15" fmla="*/ 1 h 424"/>
                    <a:gd name="T16" fmla="*/ 1 w 941"/>
                    <a:gd name="T17" fmla="*/ 1 h 424"/>
                    <a:gd name="T18" fmla="*/ 1 w 941"/>
                    <a:gd name="T19" fmla="*/ 1 h 424"/>
                    <a:gd name="T20" fmla="*/ 0 w 941"/>
                    <a:gd name="T21" fmla="*/ 1 h 424"/>
                    <a:gd name="T22" fmla="*/ 0 w 941"/>
                    <a:gd name="T23" fmla="*/ 1 h 424"/>
                    <a:gd name="T24" fmla="*/ 0 w 941"/>
                    <a:gd name="T25" fmla="*/ 1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97" name="Freeform 36"/>
                <p:cNvSpPr>
                  <a:spLocks/>
                </p:cNvSpPr>
                <p:nvPr userDrawn="1"/>
              </p:nvSpPr>
              <p:spPr bwMode="auto">
                <a:xfrm>
                  <a:off x="717" y="3606"/>
                  <a:ext cx="245" cy="86"/>
                </a:xfrm>
                <a:custGeom>
                  <a:avLst/>
                  <a:gdLst>
                    <a:gd name="T0" fmla="*/ 0 w 488"/>
                    <a:gd name="T1" fmla="*/ 0 h 173"/>
                    <a:gd name="T2" fmla="*/ 1 w 488"/>
                    <a:gd name="T3" fmla="*/ 0 h 173"/>
                    <a:gd name="T4" fmla="*/ 1 w 488"/>
                    <a:gd name="T5" fmla="*/ 0 h 173"/>
                    <a:gd name="T6" fmla="*/ 1 w 488"/>
                    <a:gd name="T7" fmla="*/ 0 h 173"/>
                    <a:gd name="T8" fmla="*/ 1 w 488"/>
                    <a:gd name="T9" fmla="*/ 0 h 173"/>
                    <a:gd name="T10" fmla="*/ 1 w 488"/>
                    <a:gd name="T11" fmla="*/ 0 h 173"/>
                    <a:gd name="T12" fmla="*/ 1 w 488"/>
                    <a:gd name="T13" fmla="*/ 0 h 173"/>
                    <a:gd name="T14" fmla="*/ 1 w 488"/>
                    <a:gd name="T15" fmla="*/ 0 h 173"/>
                    <a:gd name="T16" fmla="*/ 1 w 488"/>
                    <a:gd name="T17" fmla="*/ 0 h 173"/>
                    <a:gd name="T18" fmla="*/ 1 w 488"/>
                    <a:gd name="T19" fmla="*/ 0 h 173"/>
                    <a:gd name="T20" fmla="*/ 1 w 488"/>
                    <a:gd name="T21" fmla="*/ 0 h 173"/>
                    <a:gd name="T22" fmla="*/ 1 w 488"/>
                    <a:gd name="T23" fmla="*/ 0 h 173"/>
                    <a:gd name="T24" fmla="*/ 1 w 488"/>
                    <a:gd name="T25" fmla="*/ 0 h 173"/>
                    <a:gd name="T26" fmla="*/ 1 w 488"/>
                    <a:gd name="T27" fmla="*/ 0 h 173"/>
                    <a:gd name="T28" fmla="*/ 0 w 488"/>
                    <a:gd name="T29" fmla="*/ 0 h 173"/>
                    <a:gd name="T30" fmla="*/ 0 w 488"/>
                    <a:gd name="T31" fmla="*/ 0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grpSp>
      </p:grpSp>
      <p:grpSp>
        <p:nvGrpSpPr>
          <p:cNvPr id="27659" name="Group 37"/>
          <p:cNvGrpSpPr>
            <a:grpSpLocks/>
          </p:cNvGrpSpPr>
          <p:nvPr/>
        </p:nvGrpSpPr>
        <p:grpSpPr bwMode="auto">
          <a:xfrm>
            <a:off x="8680450" y="2116138"/>
            <a:ext cx="385763" cy="4308475"/>
            <a:chOff x="5468" y="1333"/>
            <a:chExt cx="243" cy="2714"/>
          </a:xfrm>
        </p:grpSpPr>
        <p:sp>
          <p:nvSpPr>
            <p:cNvPr id="27673" name="Freeform 38"/>
            <p:cNvSpPr>
              <a:spLocks/>
            </p:cNvSpPr>
            <p:nvPr userDrawn="1"/>
          </p:nvSpPr>
          <p:spPr bwMode="auto">
            <a:xfrm flipH="1">
              <a:off x="5468" y="2620"/>
              <a:ext cx="205" cy="1427"/>
            </a:xfrm>
            <a:custGeom>
              <a:avLst/>
              <a:gdLst>
                <a:gd name="T0" fmla="*/ 0 w 772"/>
                <a:gd name="T1" fmla="*/ 0 h 3266"/>
                <a:gd name="T2" fmla="*/ 0 w 772"/>
                <a:gd name="T3" fmla="*/ 0 h 3266"/>
                <a:gd name="T4" fmla="*/ 0 w 772"/>
                <a:gd name="T5" fmla="*/ 0 h 3266"/>
                <a:gd name="T6" fmla="*/ 0 w 772"/>
                <a:gd name="T7" fmla="*/ 0 h 3266"/>
                <a:gd name="T8" fmla="*/ 0 w 772"/>
                <a:gd name="T9" fmla="*/ 0 h 3266"/>
                <a:gd name="T10" fmla="*/ 0 w 772"/>
                <a:gd name="T11" fmla="*/ 0 h 3266"/>
                <a:gd name="T12" fmla="*/ 0 w 772"/>
                <a:gd name="T13" fmla="*/ 0 h 3266"/>
                <a:gd name="T14" fmla="*/ 0 w 772"/>
                <a:gd name="T15" fmla="*/ 0 h 3266"/>
                <a:gd name="T16" fmla="*/ 0 w 772"/>
                <a:gd name="T17" fmla="*/ 0 h 3266"/>
                <a:gd name="T18" fmla="*/ 0 w 772"/>
                <a:gd name="T19" fmla="*/ 0 h 3266"/>
                <a:gd name="T20" fmla="*/ 0 w 772"/>
                <a:gd name="T21" fmla="*/ 0 h 3266"/>
                <a:gd name="T22" fmla="*/ 0 w 772"/>
                <a:gd name="T23" fmla="*/ 0 h 3266"/>
                <a:gd name="T24" fmla="*/ 0 w 772"/>
                <a:gd name="T25" fmla="*/ 0 h 3266"/>
                <a:gd name="T26" fmla="*/ 0 w 772"/>
                <a:gd name="T27" fmla="*/ 0 h 3266"/>
                <a:gd name="T28" fmla="*/ 0 w 772"/>
                <a:gd name="T29" fmla="*/ 0 h 3266"/>
                <a:gd name="T30" fmla="*/ 0 w 772"/>
                <a:gd name="T31" fmla="*/ 0 h 3266"/>
                <a:gd name="T32" fmla="*/ 0 w 772"/>
                <a:gd name="T33" fmla="*/ 0 h 3266"/>
                <a:gd name="T34" fmla="*/ 0 w 772"/>
                <a:gd name="T35" fmla="*/ 0 h 3266"/>
                <a:gd name="T36" fmla="*/ 0 w 772"/>
                <a:gd name="T37" fmla="*/ 0 h 3266"/>
                <a:gd name="T38" fmla="*/ 0 w 772"/>
                <a:gd name="T39" fmla="*/ 0 h 3266"/>
                <a:gd name="T40" fmla="*/ 0 w 772"/>
                <a:gd name="T41" fmla="*/ 0 h 3266"/>
                <a:gd name="T42" fmla="*/ 0 w 772"/>
                <a:gd name="T43" fmla="*/ 0 h 3266"/>
                <a:gd name="T44" fmla="*/ 0 w 772"/>
                <a:gd name="T45" fmla="*/ 0 h 3266"/>
                <a:gd name="T46" fmla="*/ 0 w 772"/>
                <a:gd name="T47" fmla="*/ 0 h 3266"/>
                <a:gd name="T48" fmla="*/ 0 w 772"/>
                <a:gd name="T49" fmla="*/ 0 h 3266"/>
                <a:gd name="T50" fmla="*/ 0 w 772"/>
                <a:gd name="T51" fmla="*/ 0 h 3266"/>
                <a:gd name="T52" fmla="*/ 0 w 772"/>
                <a:gd name="T53" fmla="*/ 0 h 3266"/>
                <a:gd name="T54" fmla="*/ 0 w 772"/>
                <a:gd name="T55" fmla="*/ 0 h 3266"/>
                <a:gd name="T56" fmla="*/ 0 w 772"/>
                <a:gd name="T57" fmla="*/ 0 h 3266"/>
                <a:gd name="T58" fmla="*/ 0 w 772"/>
                <a:gd name="T59" fmla="*/ 0 h 3266"/>
                <a:gd name="T60" fmla="*/ 0 w 772"/>
                <a:gd name="T61" fmla="*/ 0 h 3266"/>
                <a:gd name="T62" fmla="*/ 0 w 772"/>
                <a:gd name="T63" fmla="*/ 0 h 3266"/>
                <a:gd name="T64" fmla="*/ 0 w 772"/>
                <a:gd name="T65" fmla="*/ 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74" name="Freeform 39"/>
            <p:cNvSpPr>
              <a:spLocks/>
            </p:cNvSpPr>
            <p:nvPr userDrawn="1"/>
          </p:nvSpPr>
          <p:spPr bwMode="auto">
            <a:xfrm flipH="1">
              <a:off x="5506" y="1333"/>
              <a:ext cx="205" cy="1633"/>
            </a:xfrm>
            <a:custGeom>
              <a:avLst/>
              <a:gdLst>
                <a:gd name="T0" fmla="*/ 0 w 772"/>
                <a:gd name="T1" fmla="*/ 1 h 3266"/>
                <a:gd name="T2" fmla="*/ 0 w 772"/>
                <a:gd name="T3" fmla="*/ 1 h 3266"/>
                <a:gd name="T4" fmla="*/ 0 w 772"/>
                <a:gd name="T5" fmla="*/ 1 h 3266"/>
                <a:gd name="T6" fmla="*/ 0 w 772"/>
                <a:gd name="T7" fmla="*/ 1 h 3266"/>
                <a:gd name="T8" fmla="*/ 0 w 772"/>
                <a:gd name="T9" fmla="*/ 1 h 3266"/>
                <a:gd name="T10" fmla="*/ 0 w 772"/>
                <a:gd name="T11" fmla="*/ 1 h 3266"/>
                <a:gd name="T12" fmla="*/ 0 w 772"/>
                <a:gd name="T13" fmla="*/ 1 h 3266"/>
                <a:gd name="T14" fmla="*/ 0 w 772"/>
                <a:gd name="T15" fmla="*/ 1 h 3266"/>
                <a:gd name="T16" fmla="*/ 0 w 772"/>
                <a:gd name="T17" fmla="*/ 1 h 3266"/>
                <a:gd name="T18" fmla="*/ 0 w 772"/>
                <a:gd name="T19" fmla="*/ 1 h 3266"/>
                <a:gd name="T20" fmla="*/ 0 w 772"/>
                <a:gd name="T21" fmla="*/ 1 h 3266"/>
                <a:gd name="T22" fmla="*/ 0 w 772"/>
                <a:gd name="T23" fmla="*/ 1 h 3266"/>
                <a:gd name="T24" fmla="*/ 0 w 772"/>
                <a:gd name="T25" fmla="*/ 1 h 3266"/>
                <a:gd name="T26" fmla="*/ 0 w 772"/>
                <a:gd name="T27" fmla="*/ 1 h 3266"/>
                <a:gd name="T28" fmla="*/ 0 w 772"/>
                <a:gd name="T29" fmla="*/ 1 h 3266"/>
                <a:gd name="T30" fmla="*/ 0 w 772"/>
                <a:gd name="T31" fmla="*/ 0 h 3266"/>
                <a:gd name="T32" fmla="*/ 0 w 772"/>
                <a:gd name="T33" fmla="*/ 1 h 3266"/>
                <a:gd name="T34" fmla="*/ 0 w 772"/>
                <a:gd name="T35" fmla="*/ 1 h 3266"/>
                <a:gd name="T36" fmla="*/ 0 w 772"/>
                <a:gd name="T37" fmla="*/ 1 h 3266"/>
                <a:gd name="T38" fmla="*/ 0 w 772"/>
                <a:gd name="T39" fmla="*/ 1 h 3266"/>
                <a:gd name="T40" fmla="*/ 0 w 772"/>
                <a:gd name="T41" fmla="*/ 1 h 3266"/>
                <a:gd name="T42" fmla="*/ 0 w 772"/>
                <a:gd name="T43" fmla="*/ 1 h 3266"/>
                <a:gd name="T44" fmla="*/ 0 w 772"/>
                <a:gd name="T45" fmla="*/ 1 h 3266"/>
                <a:gd name="T46" fmla="*/ 0 w 772"/>
                <a:gd name="T47" fmla="*/ 1 h 3266"/>
                <a:gd name="T48" fmla="*/ 0 w 772"/>
                <a:gd name="T49" fmla="*/ 1 h 3266"/>
                <a:gd name="T50" fmla="*/ 0 w 772"/>
                <a:gd name="T51" fmla="*/ 1 h 3266"/>
                <a:gd name="T52" fmla="*/ 0 w 772"/>
                <a:gd name="T53" fmla="*/ 1 h 3266"/>
                <a:gd name="T54" fmla="*/ 0 w 772"/>
                <a:gd name="T55" fmla="*/ 1 h 3266"/>
                <a:gd name="T56" fmla="*/ 0 w 772"/>
                <a:gd name="T57" fmla="*/ 1 h 3266"/>
                <a:gd name="T58" fmla="*/ 0 w 772"/>
                <a:gd name="T59" fmla="*/ 1 h 3266"/>
                <a:gd name="T60" fmla="*/ 0 w 772"/>
                <a:gd name="T61" fmla="*/ 1 h 3266"/>
                <a:gd name="T62" fmla="*/ 0 w 772"/>
                <a:gd name="T63" fmla="*/ 1 h 3266"/>
                <a:gd name="T64" fmla="*/ 0 w 772"/>
                <a:gd name="T65" fmla="*/ 1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grpSp>
        <p:nvGrpSpPr>
          <p:cNvPr id="27660" name="Group 40"/>
          <p:cNvGrpSpPr>
            <a:grpSpLocks/>
          </p:cNvGrpSpPr>
          <p:nvPr/>
        </p:nvGrpSpPr>
        <p:grpSpPr bwMode="auto">
          <a:xfrm>
            <a:off x="7318375" y="90488"/>
            <a:ext cx="2133600" cy="1911350"/>
            <a:chOff x="4610" y="57"/>
            <a:chExt cx="1344" cy="1204"/>
          </a:xfrm>
        </p:grpSpPr>
        <p:grpSp>
          <p:nvGrpSpPr>
            <p:cNvPr id="27661" name="Group 41"/>
            <p:cNvGrpSpPr>
              <a:grpSpLocks/>
            </p:cNvGrpSpPr>
            <p:nvPr userDrawn="1"/>
          </p:nvGrpSpPr>
          <p:grpSpPr bwMode="auto">
            <a:xfrm>
              <a:off x="4610" y="57"/>
              <a:ext cx="1344" cy="1204"/>
              <a:chOff x="4610" y="57"/>
              <a:chExt cx="1344" cy="1204"/>
            </a:xfrm>
          </p:grpSpPr>
          <p:sp>
            <p:nvSpPr>
              <p:cNvPr id="27663" name="Freeform 42"/>
              <p:cNvSpPr>
                <a:spLocks/>
              </p:cNvSpPr>
              <p:nvPr userDrawn="1"/>
            </p:nvSpPr>
            <p:spPr bwMode="auto">
              <a:xfrm rot="-3172564">
                <a:off x="5430" y="1086"/>
                <a:ext cx="62" cy="288"/>
              </a:xfrm>
              <a:custGeom>
                <a:avLst/>
                <a:gdLst>
                  <a:gd name="T0" fmla="*/ 0 w 245"/>
                  <a:gd name="T1" fmla="*/ 0 h 806"/>
                  <a:gd name="T2" fmla="*/ 0 w 245"/>
                  <a:gd name="T3" fmla="*/ 0 h 806"/>
                  <a:gd name="T4" fmla="*/ 0 w 245"/>
                  <a:gd name="T5" fmla="*/ 0 h 806"/>
                  <a:gd name="T6" fmla="*/ 0 w 245"/>
                  <a:gd name="T7" fmla="*/ 0 h 806"/>
                  <a:gd name="T8" fmla="*/ 0 w 245"/>
                  <a:gd name="T9" fmla="*/ 0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nvGrpSpPr>
              <p:cNvPr id="27664" name="Group 43"/>
              <p:cNvGrpSpPr>
                <a:grpSpLocks/>
              </p:cNvGrpSpPr>
              <p:nvPr userDrawn="1"/>
            </p:nvGrpSpPr>
            <p:grpSpPr bwMode="auto">
              <a:xfrm>
                <a:off x="4610" y="57"/>
                <a:ext cx="1344" cy="985"/>
                <a:chOff x="4610" y="57"/>
                <a:chExt cx="1344" cy="985"/>
              </a:xfrm>
            </p:grpSpPr>
            <p:sp>
              <p:nvSpPr>
                <p:cNvPr id="27665" name="Freeform 44"/>
                <p:cNvSpPr>
                  <a:spLocks/>
                </p:cNvSpPr>
                <p:nvPr userDrawn="1"/>
              </p:nvSpPr>
              <p:spPr bwMode="auto">
                <a:xfrm rot="-3172564">
                  <a:off x="4966" y="71"/>
                  <a:ext cx="153" cy="125"/>
                </a:xfrm>
                <a:custGeom>
                  <a:avLst/>
                  <a:gdLst>
                    <a:gd name="T0" fmla="*/ 0 w 604"/>
                    <a:gd name="T1" fmla="*/ 0 h 349"/>
                    <a:gd name="T2" fmla="*/ 0 w 604"/>
                    <a:gd name="T3" fmla="*/ 0 h 349"/>
                    <a:gd name="T4" fmla="*/ 0 w 604"/>
                    <a:gd name="T5" fmla="*/ 0 h 349"/>
                    <a:gd name="T6" fmla="*/ 0 w 604"/>
                    <a:gd name="T7" fmla="*/ 0 h 349"/>
                    <a:gd name="T8" fmla="*/ 0 w 604"/>
                    <a:gd name="T9" fmla="*/ 0 h 349"/>
                    <a:gd name="T10" fmla="*/ 0 w 604"/>
                    <a:gd name="T11" fmla="*/ 0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66" name="Freeform 45"/>
                <p:cNvSpPr>
                  <a:spLocks/>
                </p:cNvSpPr>
                <p:nvPr userDrawn="1"/>
              </p:nvSpPr>
              <p:spPr bwMode="auto">
                <a:xfrm rot="-3172564">
                  <a:off x="5048" y="332"/>
                  <a:ext cx="269" cy="438"/>
                </a:xfrm>
                <a:custGeom>
                  <a:avLst/>
                  <a:gdLst>
                    <a:gd name="T0" fmla="*/ 0 w 1064"/>
                    <a:gd name="T1" fmla="*/ 0 h 1230"/>
                    <a:gd name="T2" fmla="*/ 0 w 1064"/>
                    <a:gd name="T3" fmla="*/ 0 h 1230"/>
                    <a:gd name="T4" fmla="*/ 0 w 1064"/>
                    <a:gd name="T5" fmla="*/ 0 h 1230"/>
                    <a:gd name="T6" fmla="*/ 0 w 1064"/>
                    <a:gd name="T7" fmla="*/ 0 h 1230"/>
                    <a:gd name="T8" fmla="*/ 0 w 1064"/>
                    <a:gd name="T9" fmla="*/ 0 h 1230"/>
                    <a:gd name="T10" fmla="*/ 0 w 1064"/>
                    <a:gd name="T11" fmla="*/ 0 h 1230"/>
                    <a:gd name="T12" fmla="*/ 0 w 1064"/>
                    <a:gd name="T13" fmla="*/ 0 h 1230"/>
                    <a:gd name="T14" fmla="*/ 0 w 1064"/>
                    <a:gd name="T15" fmla="*/ 0 h 1230"/>
                    <a:gd name="T16" fmla="*/ 0 w 1064"/>
                    <a:gd name="T17" fmla="*/ 0 h 1230"/>
                    <a:gd name="T18" fmla="*/ 0 w 1064"/>
                    <a:gd name="T19" fmla="*/ 0 h 1230"/>
                    <a:gd name="T20" fmla="*/ 0 w 1064"/>
                    <a:gd name="T21" fmla="*/ 0 h 1230"/>
                    <a:gd name="T22" fmla="*/ 0 w 1064"/>
                    <a:gd name="T23" fmla="*/ 0 h 1230"/>
                    <a:gd name="T24" fmla="*/ 0 w 1064"/>
                    <a:gd name="T25" fmla="*/ 0 h 1230"/>
                    <a:gd name="T26" fmla="*/ 0 w 1064"/>
                    <a:gd name="T27" fmla="*/ 0 h 1230"/>
                    <a:gd name="T28" fmla="*/ 0 w 1064"/>
                    <a:gd name="T29" fmla="*/ 0 h 1230"/>
                    <a:gd name="T30" fmla="*/ 0 w 1064"/>
                    <a:gd name="T31" fmla="*/ 0 h 1230"/>
                    <a:gd name="T32" fmla="*/ 0 w 1064"/>
                    <a:gd name="T33" fmla="*/ 0 h 1230"/>
                    <a:gd name="T34" fmla="*/ 0 w 1064"/>
                    <a:gd name="T35" fmla="*/ 0 h 1230"/>
                    <a:gd name="T36" fmla="*/ 0 w 1064"/>
                    <a:gd name="T37" fmla="*/ 0 h 1230"/>
                    <a:gd name="T38" fmla="*/ 0 w 1064"/>
                    <a:gd name="T39" fmla="*/ 0 h 1230"/>
                    <a:gd name="T40" fmla="*/ 0 w 1064"/>
                    <a:gd name="T41" fmla="*/ 0 h 1230"/>
                    <a:gd name="T42" fmla="*/ 0 w 1064"/>
                    <a:gd name="T43" fmla="*/ 0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67" name="Freeform 46"/>
                <p:cNvSpPr>
                  <a:spLocks/>
                </p:cNvSpPr>
                <p:nvPr userDrawn="1"/>
              </p:nvSpPr>
              <p:spPr bwMode="auto">
                <a:xfrm rot="-3172564">
                  <a:off x="4858" y="182"/>
                  <a:ext cx="505" cy="898"/>
                </a:xfrm>
                <a:custGeom>
                  <a:avLst/>
                  <a:gdLst>
                    <a:gd name="T0" fmla="*/ 0 w 2002"/>
                    <a:gd name="T1" fmla="*/ 0 h 2521"/>
                    <a:gd name="T2" fmla="*/ 0 w 2002"/>
                    <a:gd name="T3" fmla="*/ 0 h 2521"/>
                    <a:gd name="T4" fmla="*/ 0 w 2002"/>
                    <a:gd name="T5" fmla="*/ 0 h 2521"/>
                    <a:gd name="T6" fmla="*/ 0 w 2002"/>
                    <a:gd name="T7" fmla="*/ 0 h 2521"/>
                    <a:gd name="T8" fmla="*/ 0 w 2002"/>
                    <a:gd name="T9" fmla="*/ 0 h 2521"/>
                    <a:gd name="T10" fmla="*/ 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68" name="Freeform 47"/>
                <p:cNvSpPr>
                  <a:spLocks/>
                </p:cNvSpPr>
                <p:nvPr userDrawn="1"/>
              </p:nvSpPr>
              <p:spPr bwMode="auto">
                <a:xfrm rot="-3172564">
                  <a:off x="4903" y="-19"/>
                  <a:ext cx="758" cy="1344"/>
                </a:xfrm>
                <a:custGeom>
                  <a:avLst/>
                  <a:gdLst>
                    <a:gd name="T0" fmla="*/ 0 w 3007"/>
                    <a:gd name="T1" fmla="*/ 0 h 3771"/>
                    <a:gd name="T2" fmla="*/ 0 w 3007"/>
                    <a:gd name="T3" fmla="*/ 0 h 3771"/>
                    <a:gd name="T4" fmla="*/ 0 w 3007"/>
                    <a:gd name="T5" fmla="*/ 0 h 3771"/>
                    <a:gd name="T6" fmla="*/ 0 w 3007"/>
                    <a:gd name="T7" fmla="*/ 0 h 3771"/>
                    <a:gd name="T8" fmla="*/ 0 w 3007"/>
                    <a:gd name="T9" fmla="*/ 0 h 3771"/>
                    <a:gd name="T10" fmla="*/ 0 w 3007"/>
                    <a:gd name="T11" fmla="*/ 0 h 3771"/>
                    <a:gd name="T12" fmla="*/ 0 w 3007"/>
                    <a:gd name="T13" fmla="*/ 0 h 3771"/>
                    <a:gd name="T14" fmla="*/ 0 w 3007"/>
                    <a:gd name="T15" fmla="*/ 0 h 3771"/>
                    <a:gd name="T16" fmla="*/ 0 w 3007"/>
                    <a:gd name="T17" fmla="*/ 0 h 3771"/>
                    <a:gd name="T18" fmla="*/ 0 w 3007"/>
                    <a:gd name="T19" fmla="*/ 0 h 3771"/>
                    <a:gd name="T20" fmla="*/ 0 w 3007"/>
                    <a:gd name="T21" fmla="*/ 0 h 3771"/>
                    <a:gd name="T22" fmla="*/ 0 w 3007"/>
                    <a:gd name="T23" fmla="*/ 0 h 3771"/>
                    <a:gd name="T24" fmla="*/ 0 w 3007"/>
                    <a:gd name="T25" fmla="*/ 0 h 3771"/>
                    <a:gd name="T26" fmla="*/ 0 w 3007"/>
                    <a:gd name="T27" fmla="*/ 0 h 3771"/>
                    <a:gd name="T28" fmla="*/ 0 w 3007"/>
                    <a:gd name="T29" fmla="*/ 0 h 3771"/>
                    <a:gd name="T30" fmla="*/ 0 w 3007"/>
                    <a:gd name="T31" fmla="*/ 0 h 3771"/>
                    <a:gd name="T32" fmla="*/ 0 w 3007"/>
                    <a:gd name="T33" fmla="*/ 0 h 3771"/>
                    <a:gd name="T34" fmla="*/ 0 w 3007"/>
                    <a:gd name="T35" fmla="*/ 0 h 3771"/>
                    <a:gd name="T36" fmla="*/ 0 w 3007"/>
                    <a:gd name="T37" fmla="*/ 0 h 3771"/>
                    <a:gd name="T38" fmla="*/ 0 w 3007"/>
                    <a:gd name="T39" fmla="*/ 0 h 3771"/>
                    <a:gd name="T40" fmla="*/ 0 w 3007"/>
                    <a:gd name="T41" fmla="*/ 0 h 3771"/>
                    <a:gd name="T42" fmla="*/ 0 w 3007"/>
                    <a:gd name="T43" fmla="*/ 0 h 3771"/>
                    <a:gd name="T44" fmla="*/ 0 w 3007"/>
                    <a:gd name="T45" fmla="*/ 0 h 3771"/>
                    <a:gd name="T46" fmla="*/ 0 w 3007"/>
                    <a:gd name="T47" fmla="*/ 0 h 3771"/>
                    <a:gd name="T48" fmla="*/ 0 w 3007"/>
                    <a:gd name="T49" fmla="*/ 0 h 3771"/>
                    <a:gd name="T50" fmla="*/ 0 w 3007"/>
                    <a:gd name="T51" fmla="*/ 0 h 3771"/>
                    <a:gd name="T52" fmla="*/ 0 w 3007"/>
                    <a:gd name="T53" fmla="*/ 0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69" name="Freeform 48"/>
                <p:cNvSpPr>
                  <a:spLocks/>
                </p:cNvSpPr>
                <p:nvPr userDrawn="1"/>
              </p:nvSpPr>
              <p:spPr bwMode="auto">
                <a:xfrm rot="-3172564">
                  <a:off x="5297" y="897"/>
                  <a:ext cx="169" cy="122"/>
                </a:xfrm>
                <a:custGeom>
                  <a:avLst/>
                  <a:gdLst>
                    <a:gd name="T0" fmla="*/ 0 w 673"/>
                    <a:gd name="T1" fmla="*/ 0 h 342"/>
                    <a:gd name="T2" fmla="*/ 0 w 673"/>
                    <a:gd name="T3" fmla="*/ 0 h 342"/>
                    <a:gd name="T4" fmla="*/ 0 w 673"/>
                    <a:gd name="T5" fmla="*/ 0 h 342"/>
                    <a:gd name="T6" fmla="*/ 0 w 673"/>
                    <a:gd name="T7" fmla="*/ 0 h 342"/>
                    <a:gd name="T8" fmla="*/ 0 w 673"/>
                    <a:gd name="T9" fmla="*/ 0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70" name="Freeform 49"/>
                <p:cNvSpPr>
                  <a:spLocks/>
                </p:cNvSpPr>
                <p:nvPr userDrawn="1"/>
              </p:nvSpPr>
              <p:spPr bwMode="auto">
                <a:xfrm rot="-3172564">
                  <a:off x="5253" y="806"/>
                  <a:ext cx="181" cy="144"/>
                </a:xfrm>
                <a:custGeom>
                  <a:avLst/>
                  <a:gdLst>
                    <a:gd name="T0" fmla="*/ 0 w 716"/>
                    <a:gd name="T1" fmla="*/ 0 h 403"/>
                    <a:gd name="T2" fmla="*/ 0 w 716"/>
                    <a:gd name="T3" fmla="*/ 0 h 403"/>
                    <a:gd name="T4" fmla="*/ 0 w 716"/>
                    <a:gd name="T5" fmla="*/ 0 h 403"/>
                    <a:gd name="T6" fmla="*/ 0 w 716"/>
                    <a:gd name="T7" fmla="*/ 0 h 403"/>
                    <a:gd name="T8" fmla="*/ 0 w 716"/>
                    <a:gd name="T9" fmla="*/ 0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71" name="Freeform 50"/>
                <p:cNvSpPr>
                  <a:spLocks/>
                </p:cNvSpPr>
                <p:nvPr userDrawn="1"/>
              </p:nvSpPr>
              <p:spPr bwMode="auto">
                <a:xfrm rot="-3172564">
                  <a:off x="4985" y="210"/>
                  <a:ext cx="181" cy="147"/>
                </a:xfrm>
                <a:custGeom>
                  <a:avLst/>
                  <a:gdLst>
                    <a:gd name="T0" fmla="*/ 0 w 717"/>
                    <a:gd name="T1" fmla="*/ 0 h 411"/>
                    <a:gd name="T2" fmla="*/ 0 w 717"/>
                    <a:gd name="T3" fmla="*/ 0 h 411"/>
                    <a:gd name="T4" fmla="*/ 0 w 717"/>
                    <a:gd name="T5" fmla="*/ 0 h 411"/>
                    <a:gd name="T6" fmla="*/ 0 w 717"/>
                    <a:gd name="T7" fmla="*/ 0 h 411"/>
                    <a:gd name="T8" fmla="*/ 0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7672" name="Freeform 51"/>
                <p:cNvSpPr>
                  <a:spLocks/>
                </p:cNvSpPr>
                <p:nvPr userDrawn="1"/>
              </p:nvSpPr>
              <p:spPr bwMode="auto">
                <a:xfrm rot="-3172564">
                  <a:off x="4948" y="142"/>
                  <a:ext cx="179" cy="138"/>
                </a:xfrm>
                <a:custGeom>
                  <a:avLst/>
                  <a:gdLst>
                    <a:gd name="T0" fmla="*/ 0 w 709"/>
                    <a:gd name="T1" fmla="*/ 0 h 386"/>
                    <a:gd name="T2" fmla="*/ 0 w 709"/>
                    <a:gd name="T3" fmla="*/ 0 h 386"/>
                    <a:gd name="T4" fmla="*/ 0 w 709"/>
                    <a:gd name="T5" fmla="*/ 0 h 386"/>
                    <a:gd name="T6" fmla="*/ 0 w 709"/>
                    <a:gd name="T7" fmla="*/ 0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grpSp>
        <p:sp>
          <p:nvSpPr>
            <p:cNvPr id="27662"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grpSp>
    </p:spTree>
    <p:extLst>
      <p:ext uri="{BB962C8B-B14F-4D97-AF65-F5344CB8AC3E}">
        <p14:creationId xmlns="" xmlns:p14="http://schemas.microsoft.com/office/powerpoint/2010/main" val="905996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25027"/>
                                        </p:tgtEl>
                                        <p:attrNameLst>
                                          <p:attrName>style.visibility</p:attrName>
                                        </p:attrNameLst>
                                      </p:cBhvr>
                                      <p:to>
                                        <p:strVal val="visible"/>
                                      </p:to>
                                    </p:set>
                                    <p:anim calcmode="lin" valueType="num">
                                      <p:cBhvr>
                                        <p:cTn id="7" dur="500" fill="hold"/>
                                        <p:tgtEl>
                                          <p:spTgt spid="1025027"/>
                                        </p:tgtEl>
                                        <p:attrNameLst>
                                          <p:attrName>ppt_w</p:attrName>
                                        </p:attrNameLst>
                                      </p:cBhvr>
                                      <p:tavLst>
                                        <p:tav tm="0">
                                          <p:val>
                                            <p:fltVal val="0"/>
                                          </p:val>
                                        </p:tav>
                                        <p:tav tm="100000">
                                          <p:val>
                                            <p:strVal val="#ppt_w"/>
                                          </p:val>
                                        </p:tav>
                                      </p:tavLst>
                                    </p:anim>
                                    <p:anim calcmode="lin" valueType="num">
                                      <p:cBhvr>
                                        <p:cTn id="8" dur="500" fill="hold"/>
                                        <p:tgtEl>
                                          <p:spTgt spid="10250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25028">
                                            <p:txEl>
                                              <p:pRg st="0" end="0"/>
                                            </p:txEl>
                                          </p:spTgt>
                                        </p:tgtEl>
                                        <p:attrNameLst>
                                          <p:attrName>style.visibility</p:attrName>
                                        </p:attrNameLst>
                                      </p:cBhvr>
                                      <p:to>
                                        <p:strVal val="visible"/>
                                      </p:to>
                                    </p:set>
                                    <p:anim calcmode="lin" valueType="num">
                                      <p:cBhvr>
                                        <p:cTn id="13" dur="500" fill="hold"/>
                                        <p:tgtEl>
                                          <p:spTgt spid="102502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25028">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025028">
                                            <p:txEl>
                                              <p:pRg st="1" end="1"/>
                                            </p:txEl>
                                          </p:spTgt>
                                        </p:tgtEl>
                                        <p:attrNameLst>
                                          <p:attrName>style.visibility</p:attrName>
                                        </p:attrNameLst>
                                      </p:cBhvr>
                                      <p:to>
                                        <p:strVal val="visible"/>
                                      </p:to>
                                    </p:set>
                                    <p:anim calcmode="lin" valueType="num">
                                      <p:cBhvr>
                                        <p:cTn id="17" dur="500" fill="hold"/>
                                        <p:tgtEl>
                                          <p:spTgt spid="102502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025028">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025028">
                                            <p:txEl>
                                              <p:pRg st="2" end="2"/>
                                            </p:txEl>
                                          </p:spTgt>
                                        </p:tgtEl>
                                        <p:attrNameLst>
                                          <p:attrName>style.visibility</p:attrName>
                                        </p:attrNameLst>
                                      </p:cBhvr>
                                      <p:to>
                                        <p:strVal val="visible"/>
                                      </p:to>
                                    </p:set>
                                    <p:anim calcmode="lin" valueType="num">
                                      <p:cBhvr>
                                        <p:cTn id="21" dur="500" fill="hold"/>
                                        <p:tgtEl>
                                          <p:spTgt spid="102502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25028">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025028">
                                            <p:txEl>
                                              <p:pRg st="3" end="3"/>
                                            </p:txEl>
                                          </p:spTgt>
                                        </p:tgtEl>
                                        <p:attrNameLst>
                                          <p:attrName>style.visibility</p:attrName>
                                        </p:attrNameLst>
                                      </p:cBhvr>
                                      <p:to>
                                        <p:strVal val="visible"/>
                                      </p:to>
                                    </p:set>
                                    <p:anim calcmode="lin" valueType="num">
                                      <p:cBhvr>
                                        <p:cTn id="25" dur="500" fill="hold"/>
                                        <p:tgtEl>
                                          <p:spTgt spid="1025028">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5028">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025028">
                                            <p:txEl>
                                              <p:pRg st="4" end="4"/>
                                            </p:txEl>
                                          </p:spTgt>
                                        </p:tgtEl>
                                        <p:attrNameLst>
                                          <p:attrName>style.visibility</p:attrName>
                                        </p:attrNameLst>
                                      </p:cBhvr>
                                      <p:to>
                                        <p:strVal val="visible"/>
                                      </p:to>
                                    </p:set>
                                    <p:anim calcmode="lin" valueType="num">
                                      <p:cBhvr>
                                        <p:cTn id="29" dur="500" fill="hold"/>
                                        <p:tgtEl>
                                          <p:spTgt spid="1025028">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025028">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27" grpId="0"/>
      <p:bldP spid="1025028" grpId="0" build="p">
        <p:tmplLst>
          <p:tmpl lvl="1">
            <p:tnLst>
              <p:par>
                <p:cTn presetID="23" presetClass="entr" presetSubtype="16" fill="hold" nodeType="clickEffect">
                  <p:stCondLst>
                    <p:cond delay="0"/>
                  </p:stCondLst>
                  <p:childTnLst>
                    <p:set>
                      <p:cBhvr>
                        <p:cTn dur="1" fill="hold">
                          <p:stCondLst>
                            <p:cond delay="0"/>
                          </p:stCondLst>
                        </p:cTn>
                        <p:tgtEl>
                          <p:spTgt spid="1025028"/>
                        </p:tgtEl>
                        <p:attrNameLst>
                          <p:attrName>style.visibility</p:attrName>
                        </p:attrNameLst>
                      </p:cBhvr>
                      <p:to>
                        <p:strVal val="visible"/>
                      </p:to>
                    </p:set>
                    <p:anim calcmode="lin" valueType="num">
                      <p:cBhvr>
                        <p:cTn dur="500" fill="hold"/>
                        <p:tgtEl>
                          <p:spTgt spid="1025028"/>
                        </p:tgtEl>
                        <p:attrNameLst>
                          <p:attrName>ppt_w</p:attrName>
                        </p:attrNameLst>
                      </p:cBhvr>
                      <p:tavLst>
                        <p:tav tm="0">
                          <p:val>
                            <p:fltVal val="0"/>
                          </p:val>
                        </p:tav>
                        <p:tav tm="100000">
                          <p:val>
                            <p:strVal val="#ppt_w"/>
                          </p:val>
                        </p:tav>
                      </p:tavLst>
                    </p:anim>
                    <p:anim calcmode="lin" valueType="num">
                      <p:cBhvr>
                        <p:cTn dur="500" fill="hold"/>
                        <p:tgtEl>
                          <p:spTgt spid="1025028"/>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1025028"/>
                        </p:tgtEl>
                        <p:attrNameLst>
                          <p:attrName>style.visibility</p:attrName>
                        </p:attrNameLst>
                      </p:cBhvr>
                      <p:to>
                        <p:strVal val="visible"/>
                      </p:to>
                    </p:set>
                    <p:anim calcmode="lin" valueType="num">
                      <p:cBhvr>
                        <p:cTn dur="500" fill="hold"/>
                        <p:tgtEl>
                          <p:spTgt spid="1025028"/>
                        </p:tgtEl>
                        <p:attrNameLst>
                          <p:attrName>ppt_w</p:attrName>
                        </p:attrNameLst>
                      </p:cBhvr>
                      <p:tavLst>
                        <p:tav tm="0">
                          <p:val>
                            <p:fltVal val="0"/>
                          </p:val>
                        </p:tav>
                        <p:tav tm="100000">
                          <p:val>
                            <p:strVal val="#ppt_w"/>
                          </p:val>
                        </p:tav>
                      </p:tavLst>
                    </p:anim>
                    <p:anim calcmode="lin" valueType="num">
                      <p:cBhvr>
                        <p:cTn dur="500" fill="hold"/>
                        <p:tgtEl>
                          <p:spTgt spid="1025028"/>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1025028"/>
                        </p:tgtEl>
                        <p:attrNameLst>
                          <p:attrName>style.visibility</p:attrName>
                        </p:attrNameLst>
                      </p:cBhvr>
                      <p:to>
                        <p:strVal val="visible"/>
                      </p:to>
                    </p:set>
                    <p:anim calcmode="lin" valueType="num">
                      <p:cBhvr>
                        <p:cTn dur="500" fill="hold"/>
                        <p:tgtEl>
                          <p:spTgt spid="1025028"/>
                        </p:tgtEl>
                        <p:attrNameLst>
                          <p:attrName>ppt_w</p:attrName>
                        </p:attrNameLst>
                      </p:cBhvr>
                      <p:tavLst>
                        <p:tav tm="0">
                          <p:val>
                            <p:fltVal val="0"/>
                          </p:val>
                        </p:tav>
                        <p:tav tm="100000">
                          <p:val>
                            <p:strVal val="#ppt_w"/>
                          </p:val>
                        </p:tav>
                      </p:tavLst>
                    </p:anim>
                    <p:anim calcmode="lin" valueType="num">
                      <p:cBhvr>
                        <p:cTn dur="500" fill="hold"/>
                        <p:tgtEl>
                          <p:spTgt spid="1025028"/>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1025028"/>
                        </p:tgtEl>
                        <p:attrNameLst>
                          <p:attrName>style.visibility</p:attrName>
                        </p:attrNameLst>
                      </p:cBhvr>
                      <p:to>
                        <p:strVal val="visible"/>
                      </p:to>
                    </p:set>
                    <p:anim calcmode="lin" valueType="num">
                      <p:cBhvr>
                        <p:cTn dur="500" fill="hold"/>
                        <p:tgtEl>
                          <p:spTgt spid="1025028"/>
                        </p:tgtEl>
                        <p:attrNameLst>
                          <p:attrName>ppt_w</p:attrName>
                        </p:attrNameLst>
                      </p:cBhvr>
                      <p:tavLst>
                        <p:tav tm="0">
                          <p:val>
                            <p:fltVal val="0"/>
                          </p:val>
                        </p:tav>
                        <p:tav tm="100000">
                          <p:val>
                            <p:strVal val="#ppt_w"/>
                          </p:val>
                        </p:tav>
                      </p:tavLst>
                    </p:anim>
                    <p:anim calcmode="lin" valueType="num">
                      <p:cBhvr>
                        <p:cTn dur="500" fill="hold"/>
                        <p:tgtEl>
                          <p:spTgt spid="1025028"/>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1025028"/>
                        </p:tgtEl>
                        <p:attrNameLst>
                          <p:attrName>style.visibility</p:attrName>
                        </p:attrNameLst>
                      </p:cBhvr>
                      <p:to>
                        <p:strVal val="visible"/>
                      </p:to>
                    </p:set>
                    <p:anim calcmode="lin" valueType="num">
                      <p:cBhvr>
                        <p:cTn dur="500" fill="hold"/>
                        <p:tgtEl>
                          <p:spTgt spid="1025028"/>
                        </p:tgtEl>
                        <p:attrNameLst>
                          <p:attrName>ppt_w</p:attrName>
                        </p:attrNameLst>
                      </p:cBhvr>
                      <p:tavLst>
                        <p:tav tm="0">
                          <p:val>
                            <p:fltVal val="0"/>
                          </p:val>
                        </p:tav>
                        <p:tav tm="100000">
                          <p:val>
                            <p:strVal val="#ppt_w"/>
                          </p:val>
                        </p:tav>
                      </p:tavLst>
                    </p:anim>
                    <p:anim calcmode="lin" valueType="num">
                      <p:cBhvr>
                        <p:cTn dur="500" fill="hold"/>
                        <p:tgtEl>
                          <p:spTgt spid="1025028"/>
                        </p:tgtEl>
                        <p:attrNameLst>
                          <p:attrName>ppt_h</p:attrName>
                        </p:attrNameLst>
                      </p:cBhvr>
                      <p:tavLst>
                        <p:tav tm="0">
                          <p:val>
                            <p:fltVal val="0"/>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a:defRPr>
            </a:lvl1pPr>
          </a:lstStyle>
          <a:p>
            <a:pPr fontAlgn="base">
              <a:spcBef>
                <a:spcPct val="0"/>
              </a:spcBef>
              <a:spcAft>
                <a:spcPct val="0"/>
              </a:spcAft>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defRPr>
            </a:lvl1pPr>
          </a:lstStyle>
          <a:p>
            <a:pPr fontAlgn="base">
              <a:spcBef>
                <a:spcPct val="0"/>
              </a:spcBef>
              <a:spcAft>
                <a:spcPct val="0"/>
              </a:spcAft>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defRPr>
            </a:lvl1pPr>
          </a:lstStyle>
          <a:p>
            <a:pPr fontAlgn="base">
              <a:spcBef>
                <a:spcPct val="0"/>
              </a:spcBef>
              <a:spcAft>
                <a:spcPct val="0"/>
              </a:spcAft>
              <a:defRPr/>
            </a:pPr>
            <a:fld id="{F83BAB5B-9285-4121-9A29-CB0C92F9487B}" type="slidenum">
              <a:rPr lang="it-IT"/>
              <a:pPr fontAlgn="base">
                <a:spcBef>
                  <a:spcPct val="0"/>
                </a:spcBef>
                <a:spcAft>
                  <a:spcPct val="0"/>
                </a:spcAft>
                <a:defRPr/>
              </a:pPr>
              <a:t>‹N›</a:t>
            </a:fld>
            <a:endParaRPr lang="it-IT"/>
          </a:p>
        </p:txBody>
      </p:sp>
    </p:spTree>
    <p:extLst>
      <p:ext uri="{BB962C8B-B14F-4D97-AF65-F5344CB8AC3E}">
        <p14:creationId xmlns="" xmlns:p14="http://schemas.microsoft.com/office/powerpoint/2010/main" val="24556847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27">
                                            <p:txEl>
                                              <p:pRg st="0" end="0"/>
                                            </p:txEl>
                                          </p:spTgt>
                                        </p:tgtEl>
                                        <p:attrNameLst>
                                          <p:attrName>style.visibility</p:attrName>
                                        </p:attrNameLst>
                                      </p:cBhvr>
                                      <p:to>
                                        <p:strVal val="visible"/>
                                      </p:to>
                                    </p:set>
                                    <p:anim calcmode="lin" valueType="num">
                                      <p:cBhvr>
                                        <p:cTn id="13"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27">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 calcmode="lin" valueType="num">
                                      <p:cBhvr>
                                        <p:cTn id="17"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027">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027">
                                            <p:txEl>
                                              <p:pRg st="2" end="2"/>
                                            </p:txEl>
                                          </p:spTgt>
                                        </p:tgtEl>
                                        <p:attrNameLst>
                                          <p:attrName>style.visibility</p:attrName>
                                        </p:attrNameLst>
                                      </p:cBhvr>
                                      <p:to>
                                        <p:strVal val="visible"/>
                                      </p:to>
                                    </p:set>
                                    <p:anim calcmode="lin" valueType="num">
                                      <p:cBhvr>
                                        <p:cTn id="21"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27">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p:cTn id="25"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7">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027">
                                            <p:txEl>
                                              <p:pRg st="4" end="4"/>
                                            </p:txEl>
                                          </p:spTgt>
                                        </p:tgtEl>
                                        <p:attrNameLst>
                                          <p:attrName>style.visibility</p:attrName>
                                        </p:attrNameLst>
                                      </p:cBhvr>
                                      <p:to>
                                        <p:strVal val="visible"/>
                                      </p:to>
                                    </p:set>
                                    <p:anim calcmode="lin" valueType="num">
                                      <p:cBhvr>
                                        <p:cTn id="29"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02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3" presetClass="entr" presetSubtype="16"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91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591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8591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fontAlgn="base">
              <a:spcBef>
                <a:spcPct val="0"/>
              </a:spcBef>
              <a:spcAft>
                <a:spcPct val="0"/>
              </a:spcAft>
              <a:defRPr/>
            </a:pPr>
            <a:endParaRPr lang="it-IT">
              <a:solidFill>
                <a:srgbClr val="000000"/>
              </a:solidFill>
            </a:endParaRPr>
          </a:p>
        </p:txBody>
      </p:sp>
      <p:sp>
        <p:nvSpPr>
          <p:cNvPr id="8591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fontAlgn="base">
              <a:spcBef>
                <a:spcPct val="0"/>
              </a:spcBef>
              <a:spcAft>
                <a:spcPct val="0"/>
              </a:spcAft>
              <a:defRPr/>
            </a:pPr>
            <a:endParaRPr lang="it-IT">
              <a:solidFill>
                <a:srgbClr val="000000"/>
              </a:solidFill>
            </a:endParaRPr>
          </a:p>
        </p:txBody>
      </p:sp>
      <p:sp>
        <p:nvSpPr>
          <p:cNvPr id="8591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1445F3AC-0DF8-42FC-8431-BFAA1FD4C1C7}" type="slidenum">
              <a:rPr lang="it-IT">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 xmlns:p14="http://schemas.microsoft.com/office/powerpoint/2010/main" val="58834377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500" fill="hold"/>
                                        <p:tgtEl>
                                          <p:spTgt spid="859138"/>
                                        </p:tgtEl>
                                        <p:attrNameLst>
                                          <p:attrName>ppt_w</p:attrName>
                                        </p:attrNameLst>
                                      </p:cBhvr>
                                      <p:tavLst>
                                        <p:tav tm="0">
                                          <p:val>
                                            <p:fltVal val="0"/>
                                          </p:val>
                                        </p:tav>
                                        <p:tav tm="100000">
                                          <p:val>
                                            <p:strVal val="#ppt_w"/>
                                          </p:val>
                                        </p:tav>
                                      </p:tavLst>
                                    </p:anim>
                                    <p:anim calcmode="lin" valueType="num">
                                      <p:cBhvr>
                                        <p:cTn id="8" dur="500" fill="hold"/>
                                        <p:tgtEl>
                                          <p:spTgt spid="85913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59139">
                                            <p:txEl>
                                              <p:pRg st="0" end="0"/>
                                            </p:txEl>
                                          </p:spTgt>
                                        </p:tgtEl>
                                        <p:attrNameLst>
                                          <p:attrName>style.visibility</p:attrName>
                                        </p:attrNameLst>
                                      </p:cBhvr>
                                      <p:to>
                                        <p:strVal val="visible"/>
                                      </p:to>
                                    </p:set>
                                    <p:anim calcmode="lin" valueType="num">
                                      <p:cBhvr>
                                        <p:cTn id="13" dur="500" fill="hold"/>
                                        <p:tgtEl>
                                          <p:spTgt spid="85913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59139">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859139">
                                            <p:txEl>
                                              <p:pRg st="1" end="1"/>
                                            </p:txEl>
                                          </p:spTgt>
                                        </p:tgtEl>
                                        <p:attrNameLst>
                                          <p:attrName>style.visibility</p:attrName>
                                        </p:attrNameLst>
                                      </p:cBhvr>
                                      <p:to>
                                        <p:strVal val="visible"/>
                                      </p:to>
                                    </p:set>
                                    <p:anim calcmode="lin" valueType="num">
                                      <p:cBhvr>
                                        <p:cTn id="17" dur="500" fill="hold"/>
                                        <p:tgtEl>
                                          <p:spTgt spid="85913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859139">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859139">
                                            <p:txEl>
                                              <p:pRg st="2" end="2"/>
                                            </p:txEl>
                                          </p:spTgt>
                                        </p:tgtEl>
                                        <p:attrNameLst>
                                          <p:attrName>style.visibility</p:attrName>
                                        </p:attrNameLst>
                                      </p:cBhvr>
                                      <p:to>
                                        <p:strVal val="visible"/>
                                      </p:to>
                                    </p:set>
                                    <p:anim calcmode="lin" valueType="num">
                                      <p:cBhvr>
                                        <p:cTn id="21" dur="500" fill="hold"/>
                                        <p:tgtEl>
                                          <p:spTgt spid="85913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59139">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859139">
                                            <p:txEl>
                                              <p:pRg st="3" end="3"/>
                                            </p:txEl>
                                          </p:spTgt>
                                        </p:tgtEl>
                                        <p:attrNameLst>
                                          <p:attrName>style.visibility</p:attrName>
                                        </p:attrNameLst>
                                      </p:cBhvr>
                                      <p:to>
                                        <p:strVal val="visible"/>
                                      </p:to>
                                    </p:set>
                                    <p:anim calcmode="lin" valueType="num">
                                      <p:cBhvr>
                                        <p:cTn id="25" dur="500" fill="hold"/>
                                        <p:tgtEl>
                                          <p:spTgt spid="85913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859139">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859139">
                                            <p:txEl>
                                              <p:pRg st="4" end="4"/>
                                            </p:txEl>
                                          </p:spTgt>
                                        </p:tgtEl>
                                        <p:attrNameLst>
                                          <p:attrName>style.visibility</p:attrName>
                                        </p:attrNameLst>
                                      </p:cBhvr>
                                      <p:to>
                                        <p:strVal val="visible"/>
                                      </p:to>
                                    </p:set>
                                    <p:anim calcmode="lin" valueType="num">
                                      <p:cBhvr>
                                        <p:cTn id="29" dur="500" fill="hold"/>
                                        <p:tgtEl>
                                          <p:spTgt spid="859139">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85913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P spid="859139" grpId="0" build="p">
        <p:tmplLst>
          <p:tmpl lvl="1">
            <p:tnLst>
              <p:par>
                <p:cTn presetID="23" presetClass="entr" presetSubtype="16" fill="hold" nodeType="clickEffect">
                  <p:stCondLst>
                    <p:cond delay="0"/>
                  </p:stCondLst>
                  <p:childTnLst>
                    <p:set>
                      <p:cBhvr>
                        <p:cTn dur="1" fill="hold">
                          <p:stCondLst>
                            <p:cond delay="0"/>
                          </p:stCondLst>
                        </p:cTn>
                        <p:tgtEl>
                          <p:spTgt spid="859139"/>
                        </p:tgtEl>
                        <p:attrNameLst>
                          <p:attrName>style.visibility</p:attrName>
                        </p:attrNameLst>
                      </p:cBhvr>
                      <p:to>
                        <p:strVal val="visible"/>
                      </p:to>
                    </p:set>
                    <p:anim calcmode="lin" valueType="num">
                      <p:cBhvr>
                        <p:cTn dur="500" fill="hold"/>
                        <p:tgtEl>
                          <p:spTgt spid="859139"/>
                        </p:tgtEl>
                        <p:attrNameLst>
                          <p:attrName>ppt_w</p:attrName>
                        </p:attrNameLst>
                      </p:cBhvr>
                      <p:tavLst>
                        <p:tav tm="0">
                          <p:val>
                            <p:fltVal val="0"/>
                          </p:val>
                        </p:tav>
                        <p:tav tm="100000">
                          <p:val>
                            <p:strVal val="#ppt_w"/>
                          </p:val>
                        </p:tav>
                      </p:tavLst>
                    </p:anim>
                    <p:anim calcmode="lin" valueType="num">
                      <p:cBhvr>
                        <p:cTn dur="500" fill="hold"/>
                        <p:tgtEl>
                          <p:spTgt spid="859139"/>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859139"/>
                        </p:tgtEl>
                        <p:attrNameLst>
                          <p:attrName>style.visibility</p:attrName>
                        </p:attrNameLst>
                      </p:cBhvr>
                      <p:to>
                        <p:strVal val="visible"/>
                      </p:to>
                    </p:set>
                    <p:anim calcmode="lin" valueType="num">
                      <p:cBhvr>
                        <p:cTn dur="500" fill="hold"/>
                        <p:tgtEl>
                          <p:spTgt spid="859139"/>
                        </p:tgtEl>
                        <p:attrNameLst>
                          <p:attrName>ppt_w</p:attrName>
                        </p:attrNameLst>
                      </p:cBhvr>
                      <p:tavLst>
                        <p:tav tm="0">
                          <p:val>
                            <p:fltVal val="0"/>
                          </p:val>
                        </p:tav>
                        <p:tav tm="100000">
                          <p:val>
                            <p:strVal val="#ppt_w"/>
                          </p:val>
                        </p:tav>
                      </p:tavLst>
                    </p:anim>
                    <p:anim calcmode="lin" valueType="num">
                      <p:cBhvr>
                        <p:cTn dur="500" fill="hold"/>
                        <p:tgtEl>
                          <p:spTgt spid="859139"/>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859139"/>
                        </p:tgtEl>
                        <p:attrNameLst>
                          <p:attrName>style.visibility</p:attrName>
                        </p:attrNameLst>
                      </p:cBhvr>
                      <p:to>
                        <p:strVal val="visible"/>
                      </p:to>
                    </p:set>
                    <p:anim calcmode="lin" valueType="num">
                      <p:cBhvr>
                        <p:cTn dur="500" fill="hold"/>
                        <p:tgtEl>
                          <p:spTgt spid="859139"/>
                        </p:tgtEl>
                        <p:attrNameLst>
                          <p:attrName>ppt_w</p:attrName>
                        </p:attrNameLst>
                      </p:cBhvr>
                      <p:tavLst>
                        <p:tav tm="0">
                          <p:val>
                            <p:fltVal val="0"/>
                          </p:val>
                        </p:tav>
                        <p:tav tm="100000">
                          <p:val>
                            <p:strVal val="#ppt_w"/>
                          </p:val>
                        </p:tav>
                      </p:tavLst>
                    </p:anim>
                    <p:anim calcmode="lin" valueType="num">
                      <p:cBhvr>
                        <p:cTn dur="500" fill="hold"/>
                        <p:tgtEl>
                          <p:spTgt spid="859139"/>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859139"/>
                        </p:tgtEl>
                        <p:attrNameLst>
                          <p:attrName>style.visibility</p:attrName>
                        </p:attrNameLst>
                      </p:cBhvr>
                      <p:to>
                        <p:strVal val="visible"/>
                      </p:to>
                    </p:set>
                    <p:anim calcmode="lin" valueType="num">
                      <p:cBhvr>
                        <p:cTn dur="500" fill="hold"/>
                        <p:tgtEl>
                          <p:spTgt spid="859139"/>
                        </p:tgtEl>
                        <p:attrNameLst>
                          <p:attrName>ppt_w</p:attrName>
                        </p:attrNameLst>
                      </p:cBhvr>
                      <p:tavLst>
                        <p:tav tm="0">
                          <p:val>
                            <p:fltVal val="0"/>
                          </p:val>
                        </p:tav>
                        <p:tav tm="100000">
                          <p:val>
                            <p:strVal val="#ppt_w"/>
                          </p:val>
                        </p:tav>
                      </p:tavLst>
                    </p:anim>
                    <p:anim calcmode="lin" valueType="num">
                      <p:cBhvr>
                        <p:cTn dur="500" fill="hold"/>
                        <p:tgtEl>
                          <p:spTgt spid="859139"/>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859139"/>
                        </p:tgtEl>
                        <p:attrNameLst>
                          <p:attrName>style.visibility</p:attrName>
                        </p:attrNameLst>
                      </p:cBhvr>
                      <p:to>
                        <p:strVal val="visible"/>
                      </p:to>
                    </p:set>
                    <p:anim calcmode="lin" valueType="num">
                      <p:cBhvr>
                        <p:cTn dur="500" fill="hold"/>
                        <p:tgtEl>
                          <p:spTgt spid="859139"/>
                        </p:tgtEl>
                        <p:attrNameLst>
                          <p:attrName>ppt_w</p:attrName>
                        </p:attrNameLst>
                      </p:cBhvr>
                      <p:tavLst>
                        <p:tav tm="0">
                          <p:val>
                            <p:fltVal val="0"/>
                          </p:val>
                        </p:tav>
                        <p:tav tm="100000">
                          <p:val>
                            <p:strVal val="#ppt_w"/>
                          </p:val>
                        </p:tav>
                      </p:tavLst>
                    </p:anim>
                    <p:anim calcmode="lin" valueType="num">
                      <p:cBhvr>
                        <p:cTn dur="500" fill="hold"/>
                        <p:tgtEl>
                          <p:spTgt spid="859139"/>
                        </p:tgtEl>
                        <p:attrNameLst>
                          <p:attrName>ppt_h</p:attrName>
                        </p:attrNameLst>
                      </p:cBhvr>
                      <p:tavLst>
                        <p:tav tm="0">
                          <p:val>
                            <p:fltVal val="0"/>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lgn="ct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7239000" y="64008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fontAlgn="base">
              <a:spcBef>
                <a:spcPct val="0"/>
              </a:spcBef>
              <a:spcAft>
                <a:spcPct val="0"/>
              </a:spcAft>
              <a:defRPr/>
            </a:pPr>
            <a:fld id="{F21EFC75-25C5-4AD3-AF4A-EF19649630B0}" type="slidenum">
              <a:rPr lang="en-US"/>
              <a:pPr fontAlgn="base">
                <a:spcBef>
                  <a:spcPct val="0"/>
                </a:spcBef>
                <a:spcAft>
                  <a:spcPct val="0"/>
                </a:spcAft>
                <a:defRPr/>
              </a:pPr>
              <a:t>‹N›</a:t>
            </a:fld>
            <a:endParaRPr lang="en-US"/>
          </a:p>
        </p:txBody>
      </p:sp>
    </p:spTree>
    <p:extLst>
      <p:ext uri="{BB962C8B-B14F-4D97-AF65-F5344CB8AC3E}">
        <p14:creationId xmlns="" xmlns:p14="http://schemas.microsoft.com/office/powerpoint/2010/main" val="73994778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27">
                                            <p:txEl>
                                              <p:pRg st="0" end="0"/>
                                            </p:txEl>
                                          </p:spTgt>
                                        </p:tgtEl>
                                        <p:attrNameLst>
                                          <p:attrName>style.visibility</p:attrName>
                                        </p:attrNameLst>
                                      </p:cBhvr>
                                      <p:to>
                                        <p:strVal val="visible"/>
                                      </p:to>
                                    </p:set>
                                    <p:anim calcmode="lin" valueType="num">
                                      <p:cBhvr>
                                        <p:cTn id="13"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27">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 calcmode="lin" valueType="num">
                                      <p:cBhvr>
                                        <p:cTn id="17"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027">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027">
                                            <p:txEl>
                                              <p:pRg st="2" end="2"/>
                                            </p:txEl>
                                          </p:spTgt>
                                        </p:tgtEl>
                                        <p:attrNameLst>
                                          <p:attrName>style.visibility</p:attrName>
                                        </p:attrNameLst>
                                      </p:cBhvr>
                                      <p:to>
                                        <p:strVal val="visible"/>
                                      </p:to>
                                    </p:set>
                                    <p:anim calcmode="lin" valueType="num">
                                      <p:cBhvr>
                                        <p:cTn id="21"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27">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p:cTn id="25"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7">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027">
                                            <p:txEl>
                                              <p:pRg st="4" end="4"/>
                                            </p:txEl>
                                          </p:spTgt>
                                        </p:tgtEl>
                                        <p:attrNameLst>
                                          <p:attrName>style.visibility</p:attrName>
                                        </p:attrNameLst>
                                      </p:cBhvr>
                                      <p:to>
                                        <p:strVal val="visible"/>
                                      </p:to>
                                    </p:set>
                                    <p:anim calcmode="lin" valueType="num">
                                      <p:cBhvr>
                                        <p:cTn id="29"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02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3" presetClass="entr" presetSubtype="16"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2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5D3DEEEF-7346-4F58-AB28-AA25CA28A40C}" type="datetimeFigureOut">
              <a:rPr lang="it-IT"/>
              <a:pPr>
                <a:defRPr/>
              </a:pPr>
              <a:t>12/01/2018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42D0EC08-701E-4CF7-AB29-5CDD44E477DF}" type="slidenum">
              <a:rPr lang="it-IT"/>
              <a:pPr>
                <a:defRPr/>
              </a:pPr>
              <a:t>‹N›</a:t>
            </a:fld>
            <a:endParaRPr lang="it-IT"/>
          </a:p>
        </p:txBody>
      </p:sp>
    </p:spTree>
    <p:extLst>
      <p:ext uri="{BB962C8B-B14F-4D97-AF65-F5344CB8AC3E}">
        <p14:creationId xmlns="" xmlns:p14="http://schemas.microsoft.com/office/powerpoint/2010/main" val="323199602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images.google.it/imgres?imgurl=http://www.stecad.it/foto/sicurezza1.jpg&amp;imgrefurl=http://www.stecad.it/s-sicurezza.php&amp;usg=__A6Fo1sdubw9hBiqZlvPKechJ3y4=&amp;h=270&amp;w=360&amp;sz=26&amp;hl=it&amp;start=36&amp;sig2=2N0ahfNX3a6j8I8_jqc3RQ&amp;tbnid=M_Yxnn9GTmIyTM:&amp;tbnh=91&amp;tbnw=121&amp;prev=/images?q=sicurezza+e+salute+nei+luoghi+di+lavoro&amp;gbv=2&amp;ndsp=18&amp;hl=it&amp;sa=N&amp;start=18&amp;ei=wZfkStnIG4vWmgPB8cSiCw" TargetMode="External"/><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41.jpeg"/><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78.jpeg"/><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8.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normattiva.it/uri-res/N2Ls?urn:nir:stato:decreto.presidente.della.repubblica:1997;468" TargetMode="External"/><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6.xml"/></Relationships>
</file>

<file path=ppt/slides/_rels/slide11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74.jpeg"/><Relationship Id="rId1" Type="http://schemas.openxmlformats.org/officeDocument/2006/relationships/slideLayout" Target="../slideLayouts/slideLayout36.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6.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6.xml"/></Relationships>
</file>

<file path=ppt/slides/_rels/slide12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41.jpeg"/><Relationship Id="rId1" Type="http://schemas.openxmlformats.org/officeDocument/2006/relationships/slideLayout" Target="../slideLayouts/slideLayout36.xml"/></Relationships>
</file>

<file path=ppt/slides/_rels/slide12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41.jpeg"/><Relationship Id="rId1" Type="http://schemas.openxmlformats.org/officeDocument/2006/relationships/slideLayout" Target="../slideLayouts/slideLayout36.xml"/></Relationships>
</file>

<file path=ppt/slides/_rels/slide12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8.jpeg"/><Relationship Id="rId1" Type="http://schemas.openxmlformats.org/officeDocument/2006/relationships/slideLayout" Target="../slideLayouts/slideLayout3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31.jpeg"/><Relationship Id="rId1" Type="http://schemas.openxmlformats.org/officeDocument/2006/relationships/slideLayout" Target="../slideLayouts/slideLayout36.xml"/><Relationship Id="rId4" Type="http://schemas.openxmlformats.org/officeDocument/2006/relationships/image" Target="../media/image115.jpeg"/></Relationships>
</file>

<file path=ppt/slides/_rels/slide12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6.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6.xml"/></Relationships>
</file>

<file path=ppt/slides/_rels/slide13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6.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6.xml"/></Relationships>
</file>

<file path=ppt/slides/_rels/slide13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41.jpeg"/><Relationship Id="rId1" Type="http://schemas.openxmlformats.org/officeDocument/2006/relationships/slideLayout" Target="../slideLayouts/slideLayout36.xml"/></Relationships>
</file>

<file path=ppt/slides/_rels/slide13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6.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78.jpeg"/><Relationship Id="rId1" Type="http://schemas.openxmlformats.org/officeDocument/2006/relationships/slideLayout" Target="../slideLayouts/slideLayout36.xml"/></Relationships>
</file>

<file path=ppt/slides/_rels/slide13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76.jpe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36.xml"/></Relationships>
</file>

<file path=ppt/slides/_rels/slide14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6.xml"/></Relationships>
</file>

<file path=ppt/slides/_rels/slide14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6.xml"/></Relationships>
</file>

<file path=ppt/slides/_rels/slide14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36.xml"/></Relationships>
</file>

<file path=ppt/slides/_rels/slide14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6.xml"/></Relationships>
</file>

<file path=ppt/slides/_rels/slide14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6.xml"/></Relationships>
</file>

<file path=ppt/slides/_rels/slide14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6.xml"/></Relationships>
</file>

<file path=ppt/slides/_rels/slide1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6.xml"/></Relationships>
</file>

<file path=ppt/slides/_rels/slide14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36.xml"/></Relationships>
</file>

<file path=ppt/slides/_rels/slide14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76.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6.xml"/></Relationships>
</file>

<file path=ppt/slides/_rels/slide1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15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6.xml"/></Relationships>
</file>

<file path=ppt/slides/_rels/slide15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6.xml"/></Relationships>
</file>

<file path=ppt/slides/_rels/slide15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64.jpeg"/><Relationship Id="rId1" Type="http://schemas.openxmlformats.org/officeDocument/2006/relationships/slideLayout" Target="../slideLayouts/slideLayout3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1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1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42.jpe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18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4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8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7.xml"/></Relationships>
</file>

<file path=ppt/slides/_rels/slide18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57.xml"/></Relationships>
</file>

<file path=ppt/slides/_rels/slide1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173.xml"/></Relationships>
</file>

<file path=ppt/slides/_rels/slide18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0.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9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6.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9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6.png"/><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jpeg"/><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7.jpeg"/><Relationship Id="rId1" Type="http://schemas.openxmlformats.org/officeDocument/2006/relationships/slideLayout" Target="../slideLayouts/slideLayout10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xml"/><Relationship Id="rId1" Type="http://schemas.openxmlformats.org/officeDocument/2006/relationships/slideLayout" Target="../slideLayouts/slideLayout113.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7.xml"/></Relationships>
</file>

<file path=ppt/slides/_rels/slide79.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0.jpeg"/><Relationship Id="rId2" Type="http://schemas.openxmlformats.org/officeDocument/2006/relationships/image" Target="../media/image7.jpeg"/><Relationship Id="rId1" Type="http://schemas.openxmlformats.org/officeDocument/2006/relationships/slideLayout" Target="../slideLayouts/slideLayout36.xml"/><Relationship Id="rId6" Type="http://schemas.openxmlformats.org/officeDocument/2006/relationships/hyperlink" Target="http://images.google.it/imgres?imgurl=http://www.normal.org/images/legal.JPG&amp;imgrefurl=http://www.normal.org/gov/Legal/index.asp&amp;usg=__0PKBz1BStlquxSv33j0hz-v7_F8=&amp;h=174&amp;w=201&amp;sz=10&amp;hl=it&amp;start=11&amp;tbnid=vKSokf5sbt6FhM:&amp;tbnh=90&amp;tbnw=104&amp;prev=/images?q=legal+department&amp;gbv=2&amp;hl=it" TargetMode="External"/><Relationship Id="rId5" Type="http://schemas.openxmlformats.org/officeDocument/2006/relationships/image" Target="../media/image59.jpeg"/><Relationship Id="rId4" Type="http://schemas.openxmlformats.org/officeDocument/2006/relationships/hyperlink" Target="http://images.google.it/imgres?imgurl=http://www.ilgiornalista.unisa.it/sezioni/initalia/05052008_consultazioni/napolitano.jpg&amp;imgrefurl=http://www.ilgiornalista.unisa.it/sezioni/initalia/05052008_consultazioni/05052008_consultazioni.asp&amp;usg=__C4zLuexE202d2nkGmq6dGgGbVCs=&amp;h=1024&amp;w=784&amp;sz=86&amp;hl=it&amp;start=1&amp;tbnid=teW1e9VPxQkR2M:&amp;tbnh=150&amp;tbnw=115&amp;prev=/images?q=presidente+napolitano&amp;gbv=2&amp;hl=it" TargetMode="Externa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9.wmf"/><Relationship Id="rId7" Type="http://schemas.openxmlformats.org/officeDocument/2006/relationships/image" Target="../media/image23.wmf"/><Relationship Id="rId2" Type="http://schemas.openxmlformats.org/officeDocument/2006/relationships/slideLayout" Target="../slideLayouts/slideLayout77.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image" Target="../media/image21.wmf"/><Relationship Id="rId10" Type="http://schemas.openxmlformats.org/officeDocument/2006/relationships/image" Target="../media/image24.wmf"/><Relationship Id="rId4" Type="http://schemas.openxmlformats.org/officeDocument/2006/relationships/image" Target="../media/image20.wmf"/><Relationship Id="rId9" Type="http://schemas.openxmlformats.org/officeDocument/2006/relationships/oleObject" Target="../embeddings/oleObject2.bin"/></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9.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6.xml"/></Relationships>
</file>

<file path=ppt/slides/_rels/slide8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2.jpeg"/><Relationship Id="rId1" Type="http://schemas.openxmlformats.org/officeDocument/2006/relationships/slideLayout" Target="../slideLayouts/slideLayout4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6.jpeg"/><Relationship Id="rId1" Type="http://schemas.openxmlformats.org/officeDocument/2006/relationships/slideLayout" Target="../slideLayouts/slideLayout41.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4.jpeg"/><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5.jpeg"/><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0.jpeg"/><Relationship Id="rId1" Type="http://schemas.openxmlformats.org/officeDocument/2006/relationships/slideLayout" Target="../slideLayouts/slideLayout85.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1.jpeg"/><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3" Type="http://schemas.openxmlformats.org/officeDocument/2006/relationships/hyperlink" Target="http://it.wikisource.org/wiki/File:Balance_scale.jpg" TargetMode="External"/><Relationship Id="rId2" Type="http://schemas.openxmlformats.org/officeDocument/2006/relationships/image" Target="../media/image38.jpeg"/><Relationship Id="rId1" Type="http://schemas.openxmlformats.org/officeDocument/2006/relationships/slideLayout" Target="../slideLayouts/slideLayout41.xml"/><Relationship Id="rId4" Type="http://schemas.openxmlformats.org/officeDocument/2006/relationships/image" Target="../media/image85.jpeg"/></Relationships>
</file>

<file path=ppt/slides/_rels/slide9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55576" y="836712"/>
            <a:ext cx="7772400" cy="1470025"/>
          </a:xfrm>
        </p:spPr>
        <p:txBody>
          <a:bodyPr>
            <a:normAutofit fontScale="90000"/>
          </a:bodyPr>
          <a:lstStyle/>
          <a:p>
            <a:r>
              <a:rPr lang="it-IT" dirty="0" smtClean="0"/>
              <a:t/>
            </a:r>
            <a:br>
              <a:rPr lang="it-IT" dirty="0" smtClean="0"/>
            </a:br>
            <a:r>
              <a:rPr lang="it-IT" dirty="0" smtClean="0"/>
              <a:t>Salute e sicurezza  nella Pubblica Amministrazione</a:t>
            </a:r>
            <a:endParaRPr lang="it-IT" dirty="0"/>
          </a:p>
        </p:txBody>
      </p:sp>
      <p:sp>
        <p:nvSpPr>
          <p:cNvPr id="3" name="Sottotitolo 2"/>
          <p:cNvSpPr>
            <a:spLocks noGrp="1"/>
          </p:cNvSpPr>
          <p:nvPr>
            <p:ph type="subTitle" idx="1"/>
          </p:nvPr>
        </p:nvSpPr>
        <p:spPr>
          <a:xfrm>
            <a:off x="1403648" y="3429000"/>
            <a:ext cx="6400800" cy="1201688"/>
          </a:xfrm>
        </p:spPr>
        <p:txBody>
          <a:bodyPr/>
          <a:lstStyle/>
          <a:p>
            <a:r>
              <a:rPr lang="it-IT" dirty="0" smtClean="0">
                <a:solidFill>
                  <a:schemeClr val="tx1"/>
                </a:solidFill>
              </a:rPr>
              <a:t>Avv. Nunzio Leone</a:t>
            </a:r>
          </a:p>
          <a:p>
            <a:r>
              <a:rPr lang="it-IT" dirty="0" smtClean="0">
                <a:solidFill>
                  <a:schemeClr val="tx1"/>
                </a:solidFill>
              </a:rPr>
              <a:t>14 dicembre 2017</a:t>
            </a:r>
            <a:endParaRPr lang="it-IT" dirty="0">
              <a:solidFill>
                <a:schemeClr val="tx1"/>
              </a:solidFill>
            </a:endParaRPr>
          </a:p>
        </p:txBody>
      </p:sp>
    </p:spTree>
    <p:extLst>
      <p:ext uri="{BB962C8B-B14F-4D97-AF65-F5344CB8AC3E}">
        <p14:creationId xmlns="" xmlns:p14="http://schemas.microsoft.com/office/powerpoint/2010/main" val="2274065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0" y="260350"/>
            <a:ext cx="9144000" cy="865188"/>
          </a:xfrm>
          <a:solidFill>
            <a:schemeClr val="accent2"/>
          </a:solidFill>
        </p:spPr>
        <p:txBody>
          <a:bodyPr/>
          <a:lstStyle/>
          <a:p>
            <a:pPr eaLnBrk="1" hangingPunct="1"/>
            <a:r>
              <a:rPr lang="it-IT" sz="2800" b="1" smtClean="0">
                <a:solidFill>
                  <a:srgbClr val="FFCC00"/>
                </a:solidFill>
              </a:rPr>
              <a:t>Articolo 2</a:t>
            </a:r>
            <a:r>
              <a:rPr lang="it-IT" sz="2800" b="1" i="1" smtClean="0">
                <a:solidFill>
                  <a:srgbClr val="FFCC00"/>
                </a:solidFill>
              </a:rPr>
              <a:t> Definizioni</a:t>
            </a:r>
          </a:p>
        </p:txBody>
      </p:sp>
      <p:sp>
        <p:nvSpPr>
          <p:cNvPr id="444419" name="Rectangle 3"/>
          <p:cNvSpPr>
            <a:spLocks noGrp="1" noChangeArrowheads="1"/>
          </p:cNvSpPr>
          <p:nvPr>
            <p:ph type="body" idx="1"/>
          </p:nvPr>
        </p:nvSpPr>
        <p:spPr>
          <a:xfrm>
            <a:off x="179388" y="1196975"/>
            <a:ext cx="7129462" cy="5661025"/>
          </a:xfrm>
          <a:gradFill rotWithShape="0">
            <a:gsLst>
              <a:gs pos="0">
                <a:srgbClr val="FBEAC7"/>
              </a:gs>
              <a:gs pos="17999">
                <a:srgbClr val="FEE7F2"/>
              </a:gs>
              <a:gs pos="36000">
                <a:srgbClr val="FAC77D"/>
              </a:gs>
              <a:gs pos="61000">
                <a:srgbClr val="FBA97D"/>
              </a:gs>
              <a:gs pos="82001">
                <a:srgbClr val="FBD49C"/>
              </a:gs>
              <a:gs pos="100000">
                <a:srgbClr val="FEE7F2"/>
              </a:gs>
            </a:gsLst>
            <a:lin ang="5400000"/>
          </a:gradFill>
        </p:spPr>
        <p:txBody>
          <a:bodyPr/>
          <a:lstStyle/>
          <a:p>
            <a:pPr eaLnBrk="1" hangingPunct="1">
              <a:lnSpc>
                <a:spcPct val="80000"/>
              </a:lnSpc>
            </a:pPr>
            <a:r>
              <a:rPr lang="it-IT" sz="2000" b="1" smtClean="0">
                <a:solidFill>
                  <a:srgbClr val="3333CC"/>
                </a:solidFill>
              </a:rPr>
              <a:t>1. Ai fini ed agli effetti delle disposizioni di cui al presente decreto legislativo si intende per:</a:t>
            </a:r>
            <a:endParaRPr lang="it-IT" sz="2000" b="1" i="1" smtClean="0">
              <a:solidFill>
                <a:srgbClr val="3333CC"/>
              </a:solidFill>
            </a:endParaRPr>
          </a:p>
          <a:p>
            <a:pPr algn="ctr" eaLnBrk="1" hangingPunct="1">
              <a:lnSpc>
                <a:spcPct val="80000"/>
              </a:lnSpc>
              <a:buFontTx/>
              <a:buNone/>
            </a:pPr>
            <a:r>
              <a:rPr lang="it-IT" sz="4400" b="1" i="1" smtClean="0">
                <a:solidFill>
                  <a:srgbClr val="3333CC"/>
                </a:solidFill>
              </a:rPr>
              <a:t>a)</a:t>
            </a:r>
            <a:r>
              <a:rPr lang="it-IT" sz="4400" b="1" smtClean="0">
                <a:solidFill>
                  <a:srgbClr val="3333CC"/>
                </a:solidFill>
              </a:rPr>
              <a:t> lavoratore</a:t>
            </a:r>
            <a:endParaRPr lang="it-IT" b="1" smtClean="0">
              <a:solidFill>
                <a:srgbClr val="3333CC"/>
              </a:solidFill>
            </a:endParaRPr>
          </a:p>
          <a:p>
            <a:pPr eaLnBrk="1" hangingPunct="1">
              <a:lnSpc>
                <a:spcPct val="80000"/>
              </a:lnSpc>
            </a:pPr>
            <a:r>
              <a:rPr lang="it-IT" sz="2400" b="1" smtClean="0">
                <a:solidFill>
                  <a:srgbClr val="3333CC"/>
                </a:solidFill>
              </a:rPr>
              <a:t> </a:t>
            </a:r>
            <a:r>
              <a:rPr lang="it-IT" b="1" smtClean="0">
                <a:solidFill>
                  <a:srgbClr val="3333CC"/>
                </a:solidFill>
              </a:rPr>
              <a:t>persona che,</a:t>
            </a:r>
            <a:r>
              <a:rPr lang="it-IT" sz="2400" b="1" smtClean="0">
                <a:solidFill>
                  <a:srgbClr val="3333CC"/>
                </a:solidFill>
              </a:rPr>
              <a:t> </a:t>
            </a:r>
            <a:endParaRPr lang="it-IT" sz="2800" b="1" smtClean="0">
              <a:solidFill>
                <a:srgbClr val="3333CC"/>
              </a:solidFill>
            </a:endParaRPr>
          </a:p>
          <a:p>
            <a:pPr eaLnBrk="1" hangingPunct="1">
              <a:lnSpc>
                <a:spcPct val="80000"/>
              </a:lnSpc>
            </a:pPr>
            <a:r>
              <a:rPr lang="it-IT" sz="2000" b="1" smtClean="0">
                <a:solidFill>
                  <a:srgbClr val="3333CC"/>
                </a:solidFill>
              </a:rPr>
              <a:t>indipendentemente </a:t>
            </a:r>
            <a:r>
              <a:rPr lang="it-IT" sz="2800" b="1" smtClean="0">
                <a:solidFill>
                  <a:srgbClr val="3333CC"/>
                </a:solidFill>
              </a:rPr>
              <a:t>dalla tipologia contrattuale</a:t>
            </a:r>
          </a:p>
          <a:p>
            <a:pPr eaLnBrk="1" hangingPunct="1">
              <a:lnSpc>
                <a:spcPct val="80000"/>
              </a:lnSpc>
            </a:pPr>
            <a:r>
              <a:rPr lang="it-IT" sz="2800" b="1" smtClean="0">
                <a:solidFill>
                  <a:srgbClr val="3333CC"/>
                </a:solidFill>
              </a:rPr>
              <a:t>svolge un’attività lavorativa nell’ambito dell’organizzazione                       </a:t>
            </a:r>
            <a:r>
              <a:rPr lang="it-IT" b="1" smtClean="0">
                <a:solidFill>
                  <a:srgbClr val="3333CC"/>
                </a:solidFill>
              </a:rPr>
              <a:t>di un datore di lavoro                    pubblico o privato</a:t>
            </a:r>
          </a:p>
          <a:p>
            <a:pPr eaLnBrk="1" hangingPunct="1">
              <a:lnSpc>
                <a:spcPct val="80000"/>
              </a:lnSpc>
            </a:pPr>
            <a:r>
              <a:rPr lang="it-IT" sz="2800" b="1" smtClean="0">
                <a:solidFill>
                  <a:srgbClr val="3333CC"/>
                </a:solidFill>
              </a:rPr>
              <a:t>con o senza retribuzione</a:t>
            </a:r>
          </a:p>
          <a:p>
            <a:pPr eaLnBrk="1" hangingPunct="1">
              <a:lnSpc>
                <a:spcPct val="80000"/>
              </a:lnSpc>
            </a:pPr>
            <a:r>
              <a:rPr lang="it-IT" sz="2400" b="1" smtClean="0">
                <a:solidFill>
                  <a:srgbClr val="3333CC"/>
                </a:solidFill>
              </a:rPr>
              <a:t>anche al solo fine di apprendere un mestiere, un’arte o una professione</a:t>
            </a:r>
          </a:p>
          <a:p>
            <a:pPr eaLnBrk="1" hangingPunct="1">
              <a:lnSpc>
                <a:spcPct val="80000"/>
              </a:lnSpc>
            </a:pPr>
            <a:r>
              <a:rPr lang="it-IT" sz="2000" b="1" smtClean="0">
                <a:solidFill>
                  <a:srgbClr val="3333CC"/>
                </a:solidFill>
              </a:rPr>
              <a:t>esclusi gli addetti ai servizi domestici e familiari</a:t>
            </a:r>
          </a:p>
        </p:txBody>
      </p:sp>
      <p:pic>
        <p:nvPicPr>
          <p:cNvPr id="444420" name="Picture 6" descr="http://www.abmreport.it/images/NEWS/autist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40425" y="1557338"/>
            <a:ext cx="3024188"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9212143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250825" y="0"/>
            <a:ext cx="8137525" cy="525463"/>
          </a:xfrm>
          <a:solidFill>
            <a:srgbClr val="33CC33"/>
          </a:solidFill>
        </p:spPr>
        <p:txBody>
          <a:bodyPr/>
          <a:lstStyle/>
          <a:p>
            <a:pPr eaLnBrk="1" hangingPunct="1"/>
            <a:r>
              <a:rPr lang="it-IT" sz="4000" b="1" smtClean="0">
                <a:solidFill>
                  <a:srgbClr val="FFFF66"/>
                </a:solidFill>
              </a:rPr>
              <a:t/>
            </a:r>
            <a:br>
              <a:rPr lang="it-IT" sz="4000" b="1" smtClean="0">
                <a:solidFill>
                  <a:srgbClr val="FFFF66"/>
                </a:solidFill>
              </a:rPr>
            </a:br>
            <a:r>
              <a:rPr lang="it-IT" sz="4000" b="1" smtClean="0">
                <a:solidFill>
                  <a:srgbClr val="FFFF66"/>
                </a:solidFill>
              </a:rPr>
              <a:t>Articolo 304   </a:t>
            </a:r>
            <a:r>
              <a:rPr lang="it-IT" sz="4000" b="1" i="1" smtClean="0">
                <a:solidFill>
                  <a:srgbClr val="FFFF66"/>
                </a:solidFill>
              </a:rPr>
              <a:t>Abrogazioni</a:t>
            </a:r>
            <a:br>
              <a:rPr lang="it-IT" sz="4000" b="1" i="1" smtClean="0">
                <a:solidFill>
                  <a:srgbClr val="FFFF66"/>
                </a:solidFill>
              </a:rPr>
            </a:br>
            <a:endParaRPr lang="it-IT" sz="4000" b="1" i="1" smtClean="0">
              <a:solidFill>
                <a:srgbClr val="FFFF66"/>
              </a:solidFill>
            </a:endParaRPr>
          </a:p>
        </p:txBody>
      </p:sp>
      <p:sp>
        <p:nvSpPr>
          <p:cNvPr id="376835" name="Rectangle 3"/>
          <p:cNvSpPr>
            <a:spLocks noGrp="1" noChangeArrowheads="1"/>
          </p:cNvSpPr>
          <p:nvPr>
            <p:ph type="body" idx="1"/>
          </p:nvPr>
        </p:nvSpPr>
        <p:spPr>
          <a:xfrm>
            <a:off x="0" y="692150"/>
            <a:ext cx="9144000" cy="4897438"/>
          </a:xfrm>
          <a:ln>
            <a:solidFill>
              <a:schemeClr val="bg1">
                <a:lumMod val="95000"/>
              </a:schemeClr>
            </a:solidFill>
          </a:ln>
        </p:spPr>
        <p:txBody>
          <a:bodyPr/>
          <a:lstStyle/>
          <a:p>
            <a:pPr eaLnBrk="1" hangingPunct="1">
              <a:lnSpc>
                <a:spcPct val="80000"/>
              </a:lnSpc>
              <a:defRPr/>
            </a:pPr>
            <a:r>
              <a:rPr lang="it-IT" sz="2400" b="1" dirty="0" smtClean="0"/>
              <a:t>1. </a:t>
            </a:r>
            <a:r>
              <a:rPr lang="it-IT" sz="2400" dirty="0" smtClean="0"/>
              <a:t>Fermo restando quanto previsto dall’articolo 3, comma 3,</a:t>
            </a:r>
            <a:r>
              <a:rPr lang="it-IT" sz="2400" b="1" dirty="0" smtClean="0"/>
              <a:t> e dall’articolo 306, comma 2, </a:t>
            </a:r>
            <a:r>
              <a:rPr lang="it-IT" sz="2400" dirty="0" smtClean="0"/>
              <a:t>dalla data di entrata in vigore del presente decreto legislativo sono abrogati:</a:t>
            </a:r>
          </a:p>
          <a:p>
            <a:pPr eaLnBrk="1" hangingPunct="1">
              <a:lnSpc>
                <a:spcPct val="80000"/>
              </a:lnSpc>
              <a:defRPr/>
            </a:pPr>
            <a:r>
              <a:rPr lang="it-IT" sz="2800" dirty="0" smtClean="0"/>
              <a:t>il DPR 27 aprile 1955, n. </a:t>
            </a:r>
            <a:r>
              <a:rPr lang="it-IT" sz="3600" dirty="0" smtClean="0"/>
              <a:t>547</a:t>
            </a:r>
          </a:p>
          <a:p>
            <a:pPr eaLnBrk="1" hangingPunct="1">
              <a:lnSpc>
                <a:spcPct val="80000"/>
              </a:lnSpc>
              <a:defRPr/>
            </a:pPr>
            <a:r>
              <a:rPr lang="it-IT" sz="2800" dirty="0" smtClean="0"/>
              <a:t>il DPR 7 gennaio 1956 n. </a:t>
            </a:r>
            <a:r>
              <a:rPr lang="it-IT" dirty="0" smtClean="0"/>
              <a:t>164</a:t>
            </a:r>
          </a:p>
          <a:p>
            <a:pPr eaLnBrk="1" hangingPunct="1">
              <a:lnSpc>
                <a:spcPct val="80000"/>
              </a:lnSpc>
              <a:defRPr/>
            </a:pPr>
            <a:r>
              <a:rPr lang="it-IT" sz="2800" dirty="0" smtClean="0"/>
              <a:t>il DPR </a:t>
            </a:r>
            <a:r>
              <a:rPr lang="it-IT" sz="1800" dirty="0" smtClean="0"/>
              <a:t>19 marzo 1956</a:t>
            </a:r>
            <a:r>
              <a:rPr lang="it-IT" sz="2800" dirty="0" smtClean="0"/>
              <a:t>, n. 303, </a:t>
            </a:r>
            <a:r>
              <a:rPr lang="it-IT" sz="1000" dirty="0" smtClean="0"/>
              <a:t>fatta eccezione per l’articolo 64</a:t>
            </a:r>
          </a:p>
          <a:p>
            <a:pPr eaLnBrk="1" hangingPunct="1">
              <a:lnSpc>
                <a:spcPct val="80000"/>
              </a:lnSpc>
              <a:defRPr/>
            </a:pPr>
            <a:r>
              <a:rPr lang="it-IT" sz="2800" dirty="0" smtClean="0"/>
              <a:t>il </a:t>
            </a:r>
            <a:r>
              <a:rPr lang="it-IT" sz="2800" dirty="0" err="1" smtClean="0"/>
              <a:t>dlgs</a:t>
            </a:r>
            <a:r>
              <a:rPr lang="it-IT" sz="2800" dirty="0" smtClean="0"/>
              <a:t> 15 agosto 1991, n. 277</a:t>
            </a:r>
          </a:p>
          <a:p>
            <a:pPr eaLnBrk="1" hangingPunct="1">
              <a:lnSpc>
                <a:spcPct val="80000"/>
              </a:lnSpc>
              <a:defRPr/>
            </a:pPr>
            <a:r>
              <a:rPr lang="it-IT" sz="2800" dirty="0" smtClean="0"/>
              <a:t>il </a:t>
            </a:r>
            <a:r>
              <a:rPr lang="it-IT" sz="2800" dirty="0" err="1" smtClean="0"/>
              <a:t>dlgs</a:t>
            </a:r>
            <a:r>
              <a:rPr lang="it-IT" sz="2800" dirty="0" smtClean="0"/>
              <a:t> 19 settembre 1994, n. 626</a:t>
            </a:r>
          </a:p>
          <a:p>
            <a:pPr eaLnBrk="1" hangingPunct="1">
              <a:lnSpc>
                <a:spcPct val="80000"/>
              </a:lnSpc>
              <a:defRPr/>
            </a:pPr>
            <a:r>
              <a:rPr lang="it-IT" sz="2800" dirty="0" smtClean="0"/>
              <a:t>il </a:t>
            </a:r>
            <a:r>
              <a:rPr lang="it-IT" sz="2800" dirty="0" err="1" smtClean="0"/>
              <a:t>dlgs</a:t>
            </a:r>
            <a:r>
              <a:rPr lang="it-IT" sz="2800" dirty="0" smtClean="0"/>
              <a:t> 14 agosto 1996, n. 493</a:t>
            </a:r>
          </a:p>
          <a:p>
            <a:pPr eaLnBrk="1" hangingPunct="1">
              <a:lnSpc>
                <a:spcPct val="80000"/>
              </a:lnSpc>
              <a:defRPr/>
            </a:pPr>
            <a:r>
              <a:rPr lang="it-IT" sz="2800" dirty="0" smtClean="0"/>
              <a:t>il </a:t>
            </a:r>
            <a:r>
              <a:rPr lang="it-IT" sz="2800" dirty="0" err="1" smtClean="0"/>
              <a:t>dlgs</a:t>
            </a:r>
            <a:r>
              <a:rPr lang="it-IT" sz="2800" dirty="0" smtClean="0"/>
              <a:t> 14 agosto 1996, n. 494</a:t>
            </a:r>
          </a:p>
          <a:p>
            <a:pPr eaLnBrk="1" hangingPunct="1">
              <a:lnSpc>
                <a:spcPct val="80000"/>
              </a:lnSpc>
              <a:defRPr/>
            </a:pPr>
            <a:r>
              <a:rPr lang="it-IT" sz="2800" dirty="0" smtClean="0"/>
              <a:t>il </a:t>
            </a:r>
            <a:r>
              <a:rPr lang="it-IT" sz="2800" dirty="0" err="1" smtClean="0"/>
              <a:t>dlgs</a:t>
            </a:r>
            <a:r>
              <a:rPr lang="it-IT" sz="2800" dirty="0" smtClean="0"/>
              <a:t> 19 agosto 2005, n. 187;</a:t>
            </a:r>
          </a:p>
          <a:p>
            <a:pPr eaLnBrk="1" hangingPunct="1">
              <a:lnSpc>
                <a:spcPct val="80000"/>
              </a:lnSpc>
              <a:defRPr/>
            </a:pPr>
            <a:r>
              <a:rPr lang="it-IT" sz="1800" dirty="0" smtClean="0"/>
              <a:t>l’articolo 36 bis, commi 1 e 2 del decreto legge 4 luglio 2006 n. 223, convertito con modificazioni dalla legge 5 agosto 2006 n. 248;</a:t>
            </a:r>
          </a:p>
          <a:p>
            <a:pPr eaLnBrk="1" hangingPunct="1">
              <a:lnSpc>
                <a:spcPct val="80000"/>
              </a:lnSpc>
              <a:defRPr/>
            </a:pPr>
            <a:r>
              <a:rPr lang="it-IT" sz="1800" dirty="0" smtClean="0"/>
              <a:t>gli articoli: 2, 3, 5, 6 e 7 della legge 3 agosto 2007, n. 123;</a:t>
            </a:r>
          </a:p>
          <a:p>
            <a:pPr eaLnBrk="1" hangingPunct="1">
              <a:lnSpc>
                <a:spcPct val="80000"/>
              </a:lnSpc>
              <a:defRPr/>
            </a:pPr>
            <a:r>
              <a:rPr lang="it-IT" sz="1800" dirty="0" smtClean="0"/>
              <a:t>ogni altra disposizione legislativa e regolamentare nella materia disciplinata dal decreto legislativo medesimo incompatibili con lo stesso.</a:t>
            </a:r>
          </a:p>
        </p:txBody>
      </p:sp>
    </p:spTree>
    <p:extLst>
      <p:ext uri="{BB962C8B-B14F-4D97-AF65-F5344CB8AC3E}">
        <p14:creationId xmlns="" xmlns:p14="http://schemas.microsoft.com/office/powerpoint/2010/main" val="15069658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52962" name="WordArt 4"/>
          <p:cNvSpPr>
            <a:spLocks noChangeArrowheads="1" noChangeShapeType="1" noTextEdit="1"/>
          </p:cNvSpPr>
          <p:nvPr/>
        </p:nvSpPr>
        <p:spPr bwMode="auto">
          <a:xfrm>
            <a:off x="250825" y="5526088"/>
            <a:ext cx="7273925" cy="1143000"/>
          </a:xfrm>
          <a:prstGeom prst="rect">
            <a:avLst/>
          </a:prstGeom>
        </p:spPr>
        <p:txBody>
          <a:bodyPr wrap="none" fromWordArt="1">
            <a:prstTxWarp prst="textPlain">
              <a:avLst>
                <a:gd name="adj" fmla="val 49708"/>
              </a:avLst>
            </a:prstTxWarp>
          </a:bodyPr>
          <a:lstStyle/>
          <a:p>
            <a:pPr algn="ctr" eaLnBrk="0" fontAlgn="base" hangingPunct="0">
              <a:spcBef>
                <a:spcPct val="0"/>
              </a:spcBef>
              <a:spcAft>
                <a:spcPct val="0"/>
              </a:spcAft>
            </a:pPr>
            <a:r>
              <a:rPr lang="it-IT"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Gli allegati (51)</a:t>
            </a:r>
          </a:p>
        </p:txBody>
      </p:sp>
    </p:spTree>
    <p:extLst>
      <p:ext uri="{BB962C8B-B14F-4D97-AF65-F5344CB8AC3E}">
        <p14:creationId xmlns="" xmlns:p14="http://schemas.microsoft.com/office/powerpoint/2010/main" val="29868130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553986" name="Rectangle 2"/>
          <p:cNvSpPr>
            <a:spLocks noChangeArrowheads="1"/>
          </p:cNvSpPr>
          <p:nvPr/>
        </p:nvSpPr>
        <p:spPr bwMode="auto">
          <a:xfrm>
            <a:off x="468313" y="2205038"/>
            <a:ext cx="4537075" cy="2303462"/>
          </a:xfrm>
          <a:prstGeom prst="rect">
            <a:avLst/>
          </a:prstGeom>
          <a:solidFill>
            <a:srgbClr val="FFCC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b="1" smtClean="0">
              <a:solidFill>
                <a:srgbClr val="000000"/>
              </a:solidFill>
            </a:endParaRPr>
          </a:p>
          <a:p>
            <a:pPr algn="ctr" fontAlgn="base">
              <a:spcBef>
                <a:spcPct val="0"/>
              </a:spcBef>
              <a:spcAft>
                <a:spcPct val="0"/>
              </a:spcAft>
            </a:pPr>
            <a:endParaRPr lang="it-IT" b="1" smtClean="0">
              <a:solidFill>
                <a:srgbClr val="000000"/>
              </a:solidFill>
            </a:endParaRPr>
          </a:p>
          <a:p>
            <a:pPr algn="ctr" fontAlgn="base">
              <a:spcBef>
                <a:spcPct val="0"/>
              </a:spcBef>
              <a:spcAft>
                <a:spcPct val="0"/>
              </a:spcAft>
            </a:pPr>
            <a:r>
              <a:rPr lang="it-IT" sz="4000" b="1" smtClean="0">
                <a:solidFill>
                  <a:srgbClr val="000000"/>
                </a:solidFill>
              </a:rPr>
              <a:t>51 ALLEGATI </a:t>
            </a:r>
          </a:p>
          <a:p>
            <a:pPr algn="ctr" fontAlgn="base">
              <a:spcBef>
                <a:spcPct val="0"/>
              </a:spcBef>
              <a:spcAft>
                <a:spcPct val="0"/>
              </a:spcAft>
            </a:pPr>
            <a:r>
              <a:rPr lang="it-IT" sz="1600" b="1" smtClean="0">
                <a:solidFill>
                  <a:srgbClr val="000000"/>
                </a:solidFill>
              </a:rPr>
              <a:t>TRA ESSI SONO COMPRESI</a:t>
            </a:r>
          </a:p>
        </p:txBody>
      </p:sp>
      <p:sp>
        <p:nvSpPr>
          <p:cNvPr id="553987" name="Rectangle 3"/>
          <p:cNvSpPr>
            <a:spLocks noChangeArrowheads="1"/>
          </p:cNvSpPr>
          <p:nvPr/>
        </p:nvSpPr>
        <p:spPr bwMode="auto">
          <a:xfrm>
            <a:off x="395288" y="404813"/>
            <a:ext cx="2160587" cy="936625"/>
          </a:xfrm>
          <a:prstGeom prst="rect">
            <a:avLst/>
          </a:prstGeom>
          <a:solidFill>
            <a:srgbClr val="33CC33"/>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800" b="1" smtClean="0">
                <a:solidFill>
                  <a:srgbClr val="FFFF66"/>
                </a:solidFill>
                <a:latin typeface="Goudy Old Style" pitchFamily="18" charset="0"/>
              </a:rPr>
              <a:t>Gli allegati </a:t>
            </a:r>
          </a:p>
          <a:p>
            <a:pPr algn="ctr" fontAlgn="base">
              <a:spcBef>
                <a:spcPct val="0"/>
              </a:spcBef>
              <a:spcAft>
                <a:spcPct val="0"/>
              </a:spcAft>
            </a:pPr>
            <a:r>
              <a:rPr lang="it-IT" sz="2800" b="1" smtClean="0">
                <a:solidFill>
                  <a:srgbClr val="FFFF66"/>
                </a:solidFill>
                <a:latin typeface="Goudy Old Style" pitchFamily="18" charset="0"/>
              </a:rPr>
              <a:t>della 626</a:t>
            </a:r>
          </a:p>
        </p:txBody>
      </p:sp>
      <p:sp>
        <p:nvSpPr>
          <p:cNvPr id="553988" name="Rectangle 4"/>
          <p:cNvSpPr>
            <a:spLocks noChangeArrowheads="1"/>
          </p:cNvSpPr>
          <p:nvPr/>
        </p:nvSpPr>
        <p:spPr bwMode="auto">
          <a:xfrm>
            <a:off x="2987675" y="333375"/>
            <a:ext cx="1871663" cy="1150938"/>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000" b="1" smtClean="0">
                <a:solidFill>
                  <a:srgbClr val="000099"/>
                </a:solidFill>
              </a:rPr>
              <a:t>Gli allegati </a:t>
            </a:r>
          </a:p>
          <a:p>
            <a:pPr algn="ctr" fontAlgn="base">
              <a:spcBef>
                <a:spcPct val="0"/>
              </a:spcBef>
              <a:spcAft>
                <a:spcPct val="0"/>
              </a:spcAft>
            </a:pPr>
            <a:r>
              <a:rPr lang="it-IT" sz="2000" b="1" smtClean="0">
                <a:solidFill>
                  <a:srgbClr val="000099"/>
                </a:solidFill>
              </a:rPr>
              <a:t>della direttiva </a:t>
            </a:r>
          </a:p>
          <a:p>
            <a:pPr algn="ctr" fontAlgn="base">
              <a:spcBef>
                <a:spcPct val="0"/>
              </a:spcBef>
              <a:spcAft>
                <a:spcPct val="0"/>
              </a:spcAft>
            </a:pPr>
            <a:r>
              <a:rPr lang="it-IT" sz="2000" b="1" smtClean="0">
                <a:solidFill>
                  <a:srgbClr val="000099"/>
                </a:solidFill>
              </a:rPr>
              <a:t>cantieri</a:t>
            </a:r>
          </a:p>
        </p:txBody>
      </p:sp>
      <p:sp>
        <p:nvSpPr>
          <p:cNvPr id="553989" name="Rectangle 5"/>
          <p:cNvSpPr>
            <a:spLocks noChangeArrowheads="1"/>
          </p:cNvSpPr>
          <p:nvPr/>
        </p:nvSpPr>
        <p:spPr bwMode="auto">
          <a:xfrm>
            <a:off x="5724525" y="0"/>
            <a:ext cx="2592388" cy="1341438"/>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mtClean="0">
                <a:solidFill>
                  <a:srgbClr val="000000"/>
                </a:solidFill>
              </a:rPr>
              <a:t>Alcune disposizioni </a:t>
            </a:r>
          </a:p>
          <a:p>
            <a:pPr algn="ctr" fontAlgn="base">
              <a:spcBef>
                <a:spcPct val="0"/>
              </a:spcBef>
              <a:spcAft>
                <a:spcPct val="0"/>
              </a:spcAft>
            </a:pPr>
            <a:r>
              <a:rPr lang="it-IT" smtClean="0">
                <a:solidFill>
                  <a:srgbClr val="000000"/>
                </a:solidFill>
              </a:rPr>
              <a:t>del DPR 547 del 55</a:t>
            </a:r>
          </a:p>
        </p:txBody>
      </p:sp>
      <p:sp>
        <p:nvSpPr>
          <p:cNvPr id="553990" name="Rectangle 6"/>
          <p:cNvSpPr>
            <a:spLocks noChangeArrowheads="1"/>
          </p:cNvSpPr>
          <p:nvPr/>
        </p:nvSpPr>
        <p:spPr bwMode="auto">
          <a:xfrm>
            <a:off x="5867400" y="1412875"/>
            <a:ext cx="2195513" cy="1368425"/>
          </a:xfrm>
          <a:prstGeom prst="rect">
            <a:avLst/>
          </a:prstGeom>
          <a:gradFill rotWithShape="1">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000" smtClean="0">
                <a:solidFill>
                  <a:srgbClr val="FFFF66"/>
                </a:solidFill>
              </a:rPr>
              <a:t>Alcune disposizioni</a:t>
            </a:r>
          </a:p>
          <a:p>
            <a:pPr algn="ctr" fontAlgn="base">
              <a:spcBef>
                <a:spcPct val="0"/>
              </a:spcBef>
              <a:spcAft>
                <a:spcPct val="0"/>
              </a:spcAft>
            </a:pPr>
            <a:r>
              <a:rPr lang="it-IT" sz="2000" smtClean="0">
                <a:solidFill>
                  <a:srgbClr val="FFFF66"/>
                </a:solidFill>
              </a:rPr>
              <a:t> del Dlgs 493</a:t>
            </a:r>
          </a:p>
          <a:p>
            <a:pPr algn="ctr" fontAlgn="base">
              <a:spcBef>
                <a:spcPct val="0"/>
              </a:spcBef>
              <a:spcAft>
                <a:spcPct val="0"/>
              </a:spcAft>
            </a:pPr>
            <a:r>
              <a:rPr lang="it-IT" sz="2000" smtClean="0">
                <a:solidFill>
                  <a:srgbClr val="FFFF66"/>
                </a:solidFill>
              </a:rPr>
              <a:t> del 96</a:t>
            </a:r>
          </a:p>
        </p:txBody>
      </p:sp>
      <p:sp>
        <p:nvSpPr>
          <p:cNvPr id="553991" name="Rectangle 7"/>
          <p:cNvSpPr>
            <a:spLocks noChangeArrowheads="1"/>
          </p:cNvSpPr>
          <p:nvPr/>
        </p:nvSpPr>
        <p:spPr bwMode="auto">
          <a:xfrm>
            <a:off x="5795963" y="3141663"/>
            <a:ext cx="3348037" cy="2016125"/>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mtClean="0">
                <a:solidFill>
                  <a:srgbClr val="000000"/>
                </a:solidFill>
              </a:rPr>
              <a:t>Gravi violazioni per </a:t>
            </a:r>
          </a:p>
          <a:p>
            <a:pPr algn="ctr" fontAlgn="base">
              <a:spcBef>
                <a:spcPct val="0"/>
              </a:spcBef>
              <a:spcAft>
                <a:spcPct val="0"/>
              </a:spcAft>
            </a:pPr>
            <a:r>
              <a:rPr lang="it-IT" smtClean="0">
                <a:solidFill>
                  <a:srgbClr val="000000"/>
                </a:solidFill>
              </a:rPr>
              <a:t>la sospensione dell’attività</a:t>
            </a:r>
          </a:p>
          <a:p>
            <a:pPr algn="ctr" fontAlgn="base">
              <a:spcBef>
                <a:spcPct val="0"/>
              </a:spcBef>
              <a:spcAft>
                <a:spcPct val="0"/>
              </a:spcAft>
            </a:pPr>
            <a:r>
              <a:rPr lang="it-IT" smtClean="0">
                <a:solidFill>
                  <a:srgbClr val="000000"/>
                </a:solidFill>
              </a:rPr>
              <a:t> imprenditoriale</a:t>
            </a:r>
          </a:p>
        </p:txBody>
      </p:sp>
      <p:sp>
        <p:nvSpPr>
          <p:cNvPr id="553992" name="Rectangle 8"/>
          <p:cNvSpPr>
            <a:spLocks noChangeArrowheads="1"/>
          </p:cNvSpPr>
          <p:nvPr/>
        </p:nvSpPr>
        <p:spPr bwMode="auto">
          <a:xfrm>
            <a:off x="5508625" y="5373688"/>
            <a:ext cx="2662238" cy="1484312"/>
          </a:xfrm>
          <a:prstGeom prst="rect">
            <a:avLst/>
          </a:prstGeom>
          <a:solidFill>
            <a:srgbClr val="33CC33"/>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b="1" smtClean="0">
                <a:solidFill>
                  <a:srgbClr val="FFFF66"/>
                </a:solidFill>
              </a:rPr>
              <a:t>Accordo </a:t>
            </a:r>
          </a:p>
          <a:p>
            <a:pPr algn="ctr" fontAlgn="base">
              <a:spcBef>
                <a:spcPct val="0"/>
              </a:spcBef>
              <a:spcAft>
                <a:spcPct val="0"/>
              </a:spcAft>
            </a:pPr>
            <a:r>
              <a:rPr lang="it-IT" b="1" smtClean="0">
                <a:solidFill>
                  <a:srgbClr val="FFFF66"/>
                </a:solidFill>
              </a:rPr>
              <a:t>Stato Regioni </a:t>
            </a:r>
          </a:p>
          <a:p>
            <a:pPr algn="ctr" fontAlgn="base">
              <a:spcBef>
                <a:spcPct val="0"/>
              </a:spcBef>
              <a:spcAft>
                <a:spcPct val="0"/>
              </a:spcAft>
            </a:pPr>
            <a:r>
              <a:rPr lang="it-IT" b="1" smtClean="0">
                <a:solidFill>
                  <a:srgbClr val="FFFF66"/>
                </a:solidFill>
              </a:rPr>
              <a:t>per la formazione </a:t>
            </a:r>
          </a:p>
          <a:p>
            <a:pPr algn="ctr" fontAlgn="base">
              <a:spcBef>
                <a:spcPct val="0"/>
              </a:spcBef>
              <a:spcAft>
                <a:spcPct val="0"/>
              </a:spcAft>
            </a:pPr>
            <a:r>
              <a:rPr lang="it-IT" b="1" smtClean="0">
                <a:solidFill>
                  <a:srgbClr val="FFFF66"/>
                </a:solidFill>
              </a:rPr>
              <a:t>dei lavoratori in quota</a:t>
            </a:r>
          </a:p>
        </p:txBody>
      </p:sp>
      <p:sp>
        <p:nvSpPr>
          <p:cNvPr id="553993" name="Rectangle 9" descr="Pergamena"/>
          <p:cNvSpPr>
            <a:spLocks noChangeArrowheads="1"/>
          </p:cNvSpPr>
          <p:nvPr/>
        </p:nvSpPr>
        <p:spPr bwMode="auto">
          <a:xfrm>
            <a:off x="468313" y="4724400"/>
            <a:ext cx="4535487" cy="2133600"/>
          </a:xfrm>
          <a:prstGeom prst="rect">
            <a:avLst/>
          </a:prstGeom>
          <a:blipFill dpi="0" rotWithShape="1">
            <a:blip r:embed="rId2"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000" b="1" smtClean="0">
                <a:solidFill>
                  <a:srgbClr val="000099"/>
                </a:solidFill>
                <a:latin typeface="Book Antiqua" pitchFamily="18" charset="0"/>
              </a:rPr>
              <a:t>Elementi per la valutazione </a:t>
            </a:r>
          </a:p>
          <a:p>
            <a:pPr algn="ctr" fontAlgn="base">
              <a:spcBef>
                <a:spcPct val="0"/>
              </a:spcBef>
              <a:spcAft>
                <a:spcPct val="0"/>
              </a:spcAft>
            </a:pPr>
            <a:r>
              <a:rPr lang="it-IT" sz="2000" b="1" smtClean="0">
                <a:solidFill>
                  <a:srgbClr val="000099"/>
                </a:solidFill>
                <a:latin typeface="Book Antiqua" pitchFamily="18" charset="0"/>
              </a:rPr>
              <a:t>della idoneità tecnico professionale</a:t>
            </a:r>
          </a:p>
          <a:p>
            <a:pPr algn="ctr" fontAlgn="base">
              <a:spcBef>
                <a:spcPct val="0"/>
              </a:spcBef>
              <a:spcAft>
                <a:spcPct val="0"/>
              </a:spcAft>
            </a:pPr>
            <a:r>
              <a:rPr lang="it-IT" sz="2000" b="1" smtClean="0">
                <a:solidFill>
                  <a:srgbClr val="000099"/>
                </a:solidFill>
                <a:latin typeface="Book Antiqua" pitchFamily="18" charset="0"/>
              </a:rPr>
              <a:t> delle imprese appaltatrici</a:t>
            </a:r>
          </a:p>
        </p:txBody>
      </p:sp>
    </p:spTree>
    <p:extLst>
      <p:ext uri="{BB962C8B-B14F-4D97-AF65-F5344CB8AC3E}">
        <p14:creationId xmlns="" xmlns:p14="http://schemas.microsoft.com/office/powerpoint/2010/main" val="16364787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a:xfrm>
            <a:off x="-7938" y="0"/>
            <a:ext cx="9324976" cy="549275"/>
          </a:xfrm>
          <a:solidFill>
            <a:srgbClr val="FFFFCC"/>
          </a:solidFill>
        </p:spPr>
        <p:txBody>
          <a:bodyPr/>
          <a:lstStyle/>
          <a:p>
            <a:pPr eaLnBrk="1" hangingPunct="1"/>
            <a:r>
              <a:rPr lang="it-IT" sz="1200" b="1" smtClean="0">
                <a:solidFill>
                  <a:srgbClr val="000099"/>
                </a:solidFill>
              </a:rPr>
              <a:t>Titolo I Principi comuni </a:t>
            </a:r>
            <a:r>
              <a:rPr lang="it-IT" sz="1800" b="1" smtClean="0">
                <a:solidFill>
                  <a:srgbClr val="000099"/>
                </a:solidFill>
              </a:rPr>
              <a:t>Allegato I </a:t>
            </a:r>
            <a:r>
              <a:rPr lang="it-IT" sz="1200" b="1" smtClean="0">
                <a:solidFill>
                  <a:srgbClr val="000099"/>
                </a:solidFill>
              </a:rPr>
              <a:t>Gravi violazioni ai fini dell’adozione del provvedimento di sospensione dell’attività imprenditoriale </a:t>
            </a:r>
            <a:r>
              <a:rPr lang="it-IT" sz="1100" b="1" smtClean="0">
                <a:solidFill>
                  <a:srgbClr val="000099"/>
                </a:solidFill>
              </a:rPr>
              <a:t>(art.14, co.1) </a:t>
            </a:r>
            <a:endParaRPr lang="it-IT" sz="2000" smtClean="0">
              <a:solidFill>
                <a:srgbClr val="000099"/>
              </a:solidFill>
            </a:endParaRPr>
          </a:p>
        </p:txBody>
      </p:sp>
      <p:sp>
        <p:nvSpPr>
          <p:cNvPr id="60419" name="Rectangle 3"/>
          <p:cNvSpPr>
            <a:spLocks noGrp="1" noChangeArrowheads="1"/>
          </p:cNvSpPr>
          <p:nvPr>
            <p:ph type="body" idx="1"/>
          </p:nvPr>
        </p:nvSpPr>
        <p:spPr>
          <a:xfrm>
            <a:off x="0" y="620713"/>
            <a:ext cx="9144000" cy="6237287"/>
          </a:xfrm>
          <a:gradFill>
            <a:gsLst>
              <a:gs pos="0">
                <a:schemeClr val="accent5">
                  <a:lumMod val="75000"/>
                </a:schemeClr>
              </a:gs>
              <a:gs pos="50000">
                <a:schemeClr val="accent1">
                  <a:shade val="67500"/>
                  <a:satMod val="115000"/>
                </a:schemeClr>
              </a:gs>
              <a:gs pos="100000">
                <a:schemeClr val="accent1">
                  <a:shade val="100000"/>
                  <a:satMod val="115000"/>
                </a:schemeClr>
              </a:gs>
            </a:gsLst>
            <a:lin ang="5400000" scaled="0"/>
          </a:gradFill>
        </p:spPr>
        <p:txBody>
          <a:bodyPr/>
          <a:lstStyle/>
          <a:p>
            <a:pPr eaLnBrk="1" hangingPunct="1">
              <a:lnSpc>
                <a:spcPct val="80000"/>
              </a:lnSpc>
              <a:defRPr/>
            </a:pPr>
            <a:r>
              <a:rPr lang="it-IT" sz="1600" b="1" dirty="0" smtClean="0">
                <a:solidFill>
                  <a:srgbClr val="000099"/>
                </a:solidFill>
              </a:rPr>
              <a:t>Violazioni che espongono a rischi di carattere generale:</a:t>
            </a:r>
          </a:p>
          <a:p>
            <a:pPr eaLnBrk="1" hangingPunct="1">
              <a:lnSpc>
                <a:spcPct val="80000"/>
              </a:lnSpc>
              <a:defRPr/>
            </a:pPr>
            <a:r>
              <a:rPr lang="it-IT" sz="1600" b="1" dirty="0" smtClean="0">
                <a:solidFill>
                  <a:srgbClr val="000099"/>
                </a:solidFill>
              </a:rPr>
              <a:t>Mancata elaborazione del documento di valutazione dei rischi;</a:t>
            </a:r>
          </a:p>
          <a:p>
            <a:pPr eaLnBrk="1" hangingPunct="1">
              <a:lnSpc>
                <a:spcPct val="80000"/>
              </a:lnSpc>
              <a:defRPr/>
            </a:pPr>
            <a:r>
              <a:rPr lang="it-IT" sz="1600" b="1" dirty="0" smtClean="0">
                <a:solidFill>
                  <a:srgbClr val="000099"/>
                </a:solidFill>
              </a:rPr>
              <a:t>Mancata elaborazione del piano di emergenza ed evacuazione;</a:t>
            </a:r>
          </a:p>
          <a:p>
            <a:pPr eaLnBrk="1" hangingPunct="1">
              <a:lnSpc>
                <a:spcPct val="80000"/>
              </a:lnSpc>
              <a:defRPr/>
            </a:pPr>
            <a:r>
              <a:rPr lang="it-IT" sz="1600" b="1" dirty="0" smtClean="0">
                <a:solidFill>
                  <a:srgbClr val="000099"/>
                </a:solidFill>
              </a:rPr>
              <a:t>Mancata formazione ed addestramento;</a:t>
            </a:r>
          </a:p>
          <a:p>
            <a:pPr eaLnBrk="1" hangingPunct="1">
              <a:lnSpc>
                <a:spcPct val="80000"/>
              </a:lnSpc>
              <a:defRPr/>
            </a:pPr>
            <a:r>
              <a:rPr lang="it-IT" sz="1600" b="1" dirty="0" smtClean="0">
                <a:solidFill>
                  <a:srgbClr val="000099"/>
                </a:solidFill>
              </a:rPr>
              <a:t>Mancata costituzione del servizio di prevenzione e protezione e nomina del</a:t>
            </a:r>
          </a:p>
          <a:p>
            <a:pPr eaLnBrk="1" hangingPunct="1">
              <a:lnSpc>
                <a:spcPct val="80000"/>
              </a:lnSpc>
              <a:defRPr/>
            </a:pPr>
            <a:r>
              <a:rPr lang="it-IT" sz="1600" b="1" dirty="0" smtClean="0">
                <a:solidFill>
                  <a:srgbClr val="000099"/>
                </a:solidFill>
              </a:rPr>
              <a:t>relativo responsabile;</a:t>
            </a:r>
          </a:p>
          <a:p>
            <a:pPr eaLnBrk="1" hangingPunct="1">
              <a:lnSpc>
                <a:spcPct val="80000"/>
              </a:lnSpc>
              <a:defRPr/>
            </a:pPr>
            <a:r>
              <a:rPr lang="it-IT" sz="1600" b="1" dirty="0" smtClean="0">
                <a:solidFill>
                  <a:srgbClr val="000099"/>
                </a:solidFill>
              </a:rPr>
              <a:t>[ </a:t>
            </a:r>
            <a:r>
              <a:rPr lang="it-IT" sz="1600" b="1" dirty="0" smtClean="0">
                <a:solidFill>
                  <a:srgbClr val="FF3300"/>
                </a:solidFill>
              </a:rPr>
              <a:t>Mancata elaborazione del (PSC); abrogato]</a:t>
            </a:r>
          </a:p>
          <a:p>
            <a:pPr eaLnBrk="1" hangingPunct="1">
              <a:lnSpc>
                <a:spcPct val="80000"/>
              </a:lnSpc>
              <a:defRPr/>
            </a:pPr>
            <a:r>
              <a:rPr lang="it-IT" sz="1600" b="1" dirty="0" smtClean="0">
                <a:solidFill>
                  <a:srgbClr val="000099"/>
                </a:solidFill>
              </a:rPr>
              <a:t>Mancata elaborazione piano operativo di sicurezza (POS);</a:t>
            </a:r>
          </a:p>
          <a:p>
            <a:pPr eaLnBrk="1" hangingPunct="1">
              <a:lnSpc>
                <a:spcPct val="80000"/>
              </a:lnSpc>
              <a:defRPr/>
            </a:pPr>
            <a:r>
              <a:rPr lang="it-IT" sz="1600" b="1" dirty="0" smtClean="0">
                <a:solidFill>
                  <a:srgbClr val="000099"/>
                </a:solidFill>
              </a:rPr>
              <a:t>[ </a:t>
            </a:r>
            <a:r>
              <a:rPr lang="it-IT" sz="1600" b="1" dirty="0" smtClean="0">
                <a:solidFill>
                  <a:srgbClr val="FF3300"/>
                </a:solidFill>
              </a:rPr>
              <a:t>Mancata nomina del coordinatore per la progettazione abrogato;]</a:t>
            </a:r>
          </a:p>
          <a:p>
            <a:pPr eaLnBrk="1" hangingPunct="1">
              <a:lnSpc>
                <a:spcPct val="80000"/>
              </a:lnSpc>
              <a:defRPr/>
            </a:pPr>
            <a:r>
              <a:rPr lang="it-IT" sz="1600" b="1" dirty="0" smtClean="0">
                <a:solidFill>
                  <a:srgbClr val="000099"/>
                </a:solidFill>
              </a:rPr>
              <a:t>[ </a:t>
            </a:r>
            <a:r>
              <a:rPr lang="it-IT" sz="1600" b="1" dirty="0" smtClean="0">
                <a:solidFill>
                  <a:srgbClr val="FF3300"/>
                </a:solidFill>
              </a:rPr>
              <a:t>Mancata nomina del coordinatore per l’esecuzione. abrogato</a:t>
            </a:r>
            <a:r>
              <a:rPr lang="it-IT" sz="1600" b="1" dirty="0" smtClean="0">
                <a:solidFill>
                  <a:srgbClr val="000099"/>
                </a:solidFill>
              </a:rPr>
              <a:t>]</a:t>
            </a:r>
          </a:p>
          <a:p>
            <a:pPr eaLnBrk="1" hangingPunct="1">
              <a:lnSpc>
                <a:spcPct val="80000"/>
              </a:lnSpc>
              <a:defRPr/>
            </a:pPr>
            <a:r>
              <a:rPr lang="it-IT" sz="1600" b="1" dirty="0" smtClean="0">
                <a:solidFill>
                  <a:srgbClr val="000099"/>
                </a:solidFill>
              </a:rPr>
              <a:t>Violazioni che espongono al rischio di caduta dall’alto:</a:t>
            </a:r>
          </a:p>
          <a:p>
            <a:pPr eaLnBrk="1" hangingPunct="1">
              <a:lnSpc>
                <a:spcPct val="80000"/>
              </a:lnSpc>
              <a:defRPr/>
            </a:pPr>
            <a:r>
              <a:rPr lang="it-IT" sz="1600" b="1" dirty="0" smtClean="0">
                <a:solidFill>
                  <a:srgbClr val="000099"/>
                </a:solidFill>
              </a:rPr>
              <a:t>[ </a:t>
            </a:r>
            <a:r>
              <a:rPr lang="it-IT" sz="1600" b="1" dirty="0" smtClean="0">
                <a:solidFill>
                  <a:srgbClr val="FF3300"/>
                </a:solidFill>
              </a:rPr>
              <a:t>Mancato utilizzo della cintura di sicurezza; abrogato</a:t>
            </a:r>
            <a:r>
              <a:rPr lang="it-IT" sz="1600" b="1" dirty="0" smtClean="0">
                <a:solidFill>
                  <a:srgbClr val="000099"/>
                </a:solidFill>
              </a:rPr>
              <a:t>]</a:t>
            </a:r>
          </a:p>
          <a:p>
            <a:pPr eaLnBrk="1" hangingPunct="1">
              <a:lnSpc>
                <a:spcPct val="80000"/>
              </a:lnSpc>
              <a:defRPr/>
            </a:pPr>
            <a:r>
              <a:rPr lang="it-IT" sz="1400" b="1" dirty="0" smtClean="0">
                <a:solidFill>
                  <a:srgbClr val="FF3300"/>
                </a:solidFill>
              </a:rPr>
              <a:t>Mancata fornitura del dispositivo di protezione individuale contro le cadute dall’alto (aggiunto);</a:t>
            </a:r>
          </a:p>
          <a:p>
            <a:pPr eaLnBrk="1" hangingPunct="1">
              <a:lnSpc>
                <a:spcPct val="80000"/>
              </a:lnSpc>
              <a:defRPr/>
            </a:pPr>
            <a:r>
              <a:rPr lang="it-IT" sz="1600" b="1" dirty="0" smtClean="0">
                <a:solidFill>
                  <a:srgbClr val="000099"/>
                </a:solidFill>
              </a:rPr>
              <a:t>Mancanza di protezioni verso il vuoto</a:t>
            </a:r>
          </a:p>
          <a:p>
            <a:pPr eaLnBrk="1" hangingPunct="1">
              <a:lnSpc>
                <a:spcPct val="80000"/>
              </a:lnSpc>
              <a:defRPr/>
            </a:pPr>
            <a:r>
              <a:rPr lang="it-IT" sz="1600" b="1" dirty="0" smtClean="0">
                <a:solidFill>
                  <a:srgbClr val="000099"/>
                </a:solidFill>
              </a:rPr>
              <a:t>Violazioni che espongono al rischio di seppellimento:</a:t>
            </a:r>
          </a:p>
          <a:p>
            <a:pPr eaLnBrk="1" hangingPunct="1">
              <a:lnSpc>
                <a:spcPct val="80000"/>
              </a:lnSpc>
              <a:defRPr/>
            </a:pPr>
            <a:r>
              <a:rPr lang="it-IT" sz="1600" b="1" dirty="0" smtClean="0">
                <a:solidFill>
                  <a:srgbClr val="000099"/>
                </a:solidFill>
              </a:rPr>
              <a:t>Mancata applicazione delle armature di sostegno, fatte salve le prescrizioni </a:t>
            </a:r>
          </a:p>
          <a:p>
            <a:pPr eaLnBrk="1" hangingPunct="1">
              <a:lnSpc>
                <a:spcPct val="80000"/>
              </a:lnSpc>
              <a:defRPr/>
            </a:pPr>
            <a:r>
              <a:rPr lang="it-IT" sz="1600" b="1" dirty="0" smtClean="0">
                <a:solidFill>
                  <a:srgbClr val="000099"/>
                </a:solidFill>
              </a:rPr>
              <a:t>Violazioni che espongono al rischio di elettrocuzione:</a:t>
            </a:r>
          </a:p>
          <a:p>
            <a:pPr eaLnBrk="1" hangingPunct="1">
              <a:lnSpc>
                <a:spcPct val="80000"/>
              </a:lnSpc>
              <a:defRPr/>
            </a:pPr>
            <a:r>
              <a:rPr lang="it-IT" sz="1600" b="1" dirty="0" smtClean="0">
                <a:solidFill>
                  <a:srgbClr val="000099"/>
                </a:solidFill>
              </a:rPr>
              <a:t>Lavori in prossimità di linee elettriche in assenza di disposizioni organizzative e procedurali idonee a proteggere i lavoratori dai conseguenti rischi;</a:t>
            </a:r>
          </a:p>
          <a:p>
            <a:pPr eaLnBrk="1" hangingPunct="1">
              <a:lnSpc>
                <a:spcPct val="80000"/>
              </a:lnSpc>
              <a:defRPr/>
            </a:pPr>
            <a:r>
              <a:rPr lang="it-IT" sz="1600" b="1" dirty="0" smtClean="0">
                <a:solidFill>
                  <a:srgbClr val="000099"/>
                </a:solidFill>
              </a:rPr>
              <a:t>Presenza di conduttori nudi in tensione in assenza di disposizioni organizzative e procedurali idonee a proteggere i lavoratori dai conseguenti rischi;</a:t>
            </a:r>
          </a:p>
          <a:p>
            <a:pPr eaLnBrk="1" hangingPunct="1">
              <a:lnSpc>
                <a:spcPct val="80000"/>
              </a:lnSpc>
              <a:defRPr/>
            </a:pPr>
            <a:r>
              <a:rPr lang="it-IT" sz="1600" b="1" dirty="0" smtClean="0">
                <a:solidFill>
                  <a:srgbClr val="000099"/>
                </a:solidFill>
              </a:rPr>
              <a:t>Mancanza protezione contro i contatti diretti ed indiretti (impianto di </a:t>
            </a:r>
            <a:r>
              <a:rPr lang="it-IT" sz="1600" b="1" dirty="0" err="1" smtClean="0">
                <a:solidFill>
                  <a:srgbClr val="000099"/>
                </a:solidFill>
              </a:rPr>
              <a:t>terra,interruttore</a:t>
            </a:r>
            <a:r>
              <a:rPr lang="it-IT" sz="1600" b="1" dirty="0" smtClean="0">
                <a:solidFill>
                  <a:srgbClr val="000099"/>
                </a:solidFill>
              </a:rPr>
              <a:t> magnetotermico, interruttore differenziale).</a:t>
            </a:r>
          </a:p>
          <a:p>
            <a:pPr eaLnBrk="1" hangingPunct="1">
              <a:lnSpc>
                <a:spcPct val="80000"/>
              </a:lnSpc>
              <a:defRPr/>
            </a:pPr>
            <a:r>
              <a:rPr lang="it-IT" sz="1600" b="1" dirty="0" smtClean="0">
                <a:solidFill>
                  <a:srgbClr val="000099"/>
                </a:solidFill>
              </a:rPr>
              <a:t>Violazioni che espongono al rischio d’amianto:</a:t>
            </a:r>
          </a:p>
          <a:p>
            <a:pPr eaLnBrk="1" hangingPunct="1">
              <a:lnSpc>
                <a:spcPct val="80000"/>
              </a:lnSpc>
              <a:defRPr/>
            </a:pPr>
            <a:r>
              <a:rPr lang="it-IT" sz="1600" b="1" dirty="0" smtClean="0">
                <a:solidFill>
                  <a:srgbClr val="000099"/>
                </a:solidFill>
              </a:rPr>
              <a:t>Mancata notifica all’organo di vigilanza prima dell’inizio dei lavori che possono comportare il rischio di esposizione ad amianto.</a:t>
            </a:r>
          </a:p>
        </p:txBody>
      </p:sp>
      <p:pic>
        <p:nvPicPr>
          <p:cNvPr id="555012" name="Picture 4" descr="sicurezza1">
            <a:hlinkClick r:id="rId2"/>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51725" y="2133600"/>
            <a:ext cx="1152525"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4052501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a:xfrm>
            <a:off x="0" y="0"/>
            <a:ext cx="9144000" cy="1052513"/>
          </a:xfrm>
          <a:solidFill>
            <a:srgbClr val="FFFF99"/>
          </a:solidFill>
        </p:spPr>
        <p:txBody>
          <a:bodyPr/>
          <a:lstStyle/>
          <a:p>
            <a:pPr eaLnBrk="1" hangingPunct="1"/>
            <a:r>
              <a:rPr lang="it-IT" sz="1800" b="1" smtClean="0">
                <a:solidFill>
                  <a:srgbClr val="000099"/>
                </a:solidFill>
              </a:rPr>
              <a:t/>
            </a:r>
            <a:br>
              <a:rPr lang="it-IT" sz="1800" b="1" smtClean="0">
                <a:solidFill>
                  <a:srgbClr val="000099"/>
                </a:solidFill>
              </a:rPr>
            </a:br>
            <a:r>
              <a:rPr lang="it-IT" sz="1400" b="1" smtClean="0">
                <a:solidFill>
                  <a:srgbClr val="000099"/>
                </a:solidFill>
              </a:rPr>
              <a:t>Titolo I Principi comuni  </a:t>
            </a:r>
            <a:r>
              <a:rPr lang="it-IT" sz="1800" b="1" smtClean="0">
                <a:solidFill>
                  <a:srgbClr val="000099"/>
                </a:solidFill>
              </a:rPr>
              <a:t>- Allegato II - </a:t>
            </a:r>
            <a:r>
              <a:rPr lang="it-IT" sz="1600" b="1" smtClean="0">
                <a:solidFill>
                  <a:srgbClr val="000099"/>
                </a:solidFill>
              </a:rPr>
              <a:t>Casi in cui è consentito lo svolgimento diretto da parte del datore di lavoro dei compiti di prevenzione e protezione dai rischi (art. 34 del TUS)</a:t>
            </a:r>
            <a:r>
              <a:rPr lang="it-IT" sz="3200" b="1" smtClean="0"/>
              <a:t/>
            </a:r>
            <a:br>
              <a:rPr lang="it-IT" sz="3200" b="1" smtClean="0"/>
            </a:br>
            <a:endParaRPr lang="it-IT" sz="3600" b="1" smtClean="0"/>
          </a:p>
        </p:txBody>
      </p:sp>
      <p:sp>
        <p:nvSpPr>
          <p:cNvPr id="1775619" name="Rectangle 3"/>
          <p:cNvSpPr>
            <a:spLocks noGrp="1" noChangeArrowheads="1"/>
          </p:cNvSpPr>
          <p:nvPr>
            <p:ph type="body" idx="1"/>
          </p:nvPr>
        </p:nvSpPr>
        <p:spPr>
          <a:xfrm>
            <a:off x="395288" y="1196975"/>
            <a:ext cx="7705725" cy="5327650"/>
          </a:xfrm>
          <a:gradFill rotWithShape="1">
            <a:gsLst>
              <a:gs pos="0">
                <a:schemeClr val="accent1"/>
              </a:gs>
              <a:gs pos="100000">
                <a:schemeClr val="accent1">
                  <a:gamma/>
                  <a:tint val="23922"/>
                  <a:invGamma/>
                </a:schemeClr>
              </a:gs>
            </a:gsLst>
            <a:lin ang="5400000" scaled="1"/>
          </a:gradFill>
        </p:spPr>
        <p:txBody>
          <a:bodyPr/>
          <a:lstStyle/>
          <a:p>
            <a:pPr eaLnBrk="1" hangingPunct="1">
              <a:lnSpc>
                <a:spcPct val="80000"/>
              </a:lnSpc>
              <a:spcBef>
                <a:spcPct val="0"/>
              </a:spcBef>
              <a:buFontTx/>
              <a:buNone/>
              <a:defRPr/>
            </a:pPr>
            <a:r>
              <a:rPr lang="it-IT" sz="1400" dirty="0" smtClean="0"/>
              <a:t>     </a:t>
            </a:r>
            <a:r>
              <a:rPr lang="it-IT" sz="2000" b="1" dirty="0" smtClean="0">
                <a:solidFill>
                  <a:srgbClr val="000099"/>
                </a:solidFill>
              </a:rPr>
              <a:t>1. Aziende artigiane e industriali (1)</a:t>
            </a:r>
            <a:r>
              <a:rPr lang="it-IT" sz="2400" b="1" dirty="0" smtClean="0">
                <a:solidFill>
                  <a:srgbClr val="000099"/>
                </a:solidFill>
              </a:rPr>
              <a:t> </a:t>
            </a:r>
            <a:r>
              <a:rPr lang="it-IT" sz="2000" b="1" dirty="0" smtClean="0">
                <a:solidFill>
                  <a:srgbClr val="000099"/>
                </a:solidFill>
              </a:rPr>
              <a:t>......fino a 30 lavoratori</a:t>
            </a:r>
            <a:br>
              <a:rPr lang="it-IT" sz="2000" b="1" dirty="0" smtClean="0">
                <a:solidFill>
                  <a:srgbClr val="000099"/>
                </a:solidFill>
              </a:rPr>
            </a:br>
            <a:endParaRPr lang="it-IT" sz="2000" b="1" dirty="0" smtClean="0">
              <a:solidFill>
                <a:srgbClr val="000099"/>
              </a:solidFill>
            </a:endParaRPr>
          </a:p>
          <a:p>
            <a:pPr eaLnBrk="1" hangingPunct="1">
              <a:lnSpc>
                <a:spcPct val="80000"/>
              </a:lnSpc>
              <a:spcBef>
                <a:spcPct val="0"/>
              </a:spcBef>
              <a:buFontTx/>
              <a:buNone/>
              <a:defRPr/>
            </a:pPr>
            <a:r>
              <a:rPr lang="it-IT" sz="2400" b="1" dirty="0" smtClean="0">
                <a:solidFill>
                  <a:srgbClr val="000099"/>
                </a:solidFill>
              </a:rPr>
              <a:t>    </a:t>
            </a:r>
            <a:r>
              <a:rPr lang="it-IT" sz="2000" b="1" dirty="0" smtClean="0">
                <a:solidFill>
                  <a:srgbClr val="000099"/>
                </a:solidFill>
              </a:rPr>
              <a:t>2. Aziende agricole e zootecniche.......</a:t>
            </a:r>
            <a:r>
              <a:rPr lang="it-IT" sz="1800" b="1" dirty="0" smtClean="0">
                <a:solidFill>
                  <a:srgbClr val="000099"/>
                </a:solidFill>
              </a:rPr>
              <a:t>fino a 30 lavoratori</a:t>
            </a:r>
          </a:p>
          <a:p>
            <a:pPr eaLnBrk="1" hangingPunct="1">
              <a:lnSpc>
                <a:spcPct val="80000"/>
              </a:lnSpc>
              <a:spcBef>
                <a:spcPct val="0"/>
              </a:spcBef>
              <a:buFontTx/>
              <a:buNone/>
              <a:defRPr/>
            </a:pPr>
            <a:r>
              <a:rPr lang="it-IT" sz="2400" b="1" dirty="0" smtClean="0">
                <a:solidFill>
                  <a:srgbClr val="000099"/>
                </a:solidFill>
              </a:rPr>
              <a:t> </a:t>
            </a:r>
            <a:br>
              <a:rPr lang="it-IT" sz="2400" b="1" dirty="0" smtClean="0">
                <a:solidFill>
                  <a:srgbClr val="000099"/>
                </a:solidFill>
              </a:rPr>
            </a:br>
            <a:r>
              <a:rPr lang="it-IT" sz="2000" b="1" dirty="0" smtClean="0">
                <a:solidFill>
                  <a:srgbClr val="000099"/>
                </a:solidFill>
              </a:rPr>
              <a:t>3. Aziende della pesca</a:t>
            </a:r>
            <a:r>
              <a:rPr lang="it-IT" sz="2400" b="1" dirty="0" smtClean="0">
                <a:solidFill>
                  <a:srgbClr val="000099"/>
                </a:solidFill>
              </a:rPr>
              <a:t>....................fino a 20 lavoratori</a:t>
            </a:r>
            <a:br>
              <a:rPr lang="it-IT" sz="2400" b="1" dirty="0" smtClean="0">
                <a:solidFill>
                  <a:srgbClr val="000099"/>
                </a:solidFill>
              </a:rPr>
            </a:br>
            <a:endParaRPr lang="it-IT" sz="2400" b="1" dirty="0" smtClean="0">
              <a:solidFill>
                <a:srgbClr val="000099"/>
              </a:solidFill>
            </a:endParaRPr>
          </a:p>
          <a:p>
            <a:pPr eaLnBrk="1" hangingPunct="1">
              <a:lnSpc>
                <a:spcPct val="80000"/>
              </a:lnSpc>
              <a:spcBef>
                <a:spcPct val="0"/>
              </a:spcBef>
              <a:buFontTx/>
              <a:buNone/>
              <a:defRPr/>
            </a:pPr>
            <a:r>
              <a:rPr lang="it-IT" sz="2400" b="1" dirty="0" smtClean="0">
                <a:solidFill>
                  <a:srgbClr val="000099"/>
                </a:solidFill>
              </a:rPr>
              <a:t>    </a:t>
            </a:r>
            <a:r>
              <a:rPr lang="it-IT" sz="2000" b="1" dirty="0" smtClean="0">
                <a:solidFill>
                  <a:srgbClr val="000099"/>
                </a:solidFill>
              </a:rPr>
              <a:t>4. Altre aziende.................................fino a 200 lavoratori</a:t>
            </a:r>
            <a:br>
              <a:rPr lang="it-IT" sz="2000" b="1" dirty="0" smtClean="0">
                <a:solidFill>
                  <a:srgbClr val="000099"/>
                </a:solidFill>
              </a:rPr>
            </a:br>
            <a:r>
              <a:rPr lang="it-IT" sz="1400" dirty="0" smtClean="0"/>
              <a:t/>
            </a:r>
            <a:br>
              <a:rPr lang="it-IT" sz="1400" dirty="0" smtClean="0"/>
            </a:br>
            <a:endParaRPr lang="it-IT" sz="1400" dirty="0" smtClean="0"/>
          </a:p>
          <a:p>
            <a:pPr eaLnBrk="1" hangingPunct="1">
              <a:lnSpc>
                <a:spcPct val="80000"/>
              </a:lnSpc>
              <a:spcBef>
                <a:spcPct val="0"/>
              </a:spcBef>
              <a:defRPr/>
            </a:pPr>
            <a:endParaRPr lang="it-IT" sz="1600" dirty="0" smtClean="0"/>
          </a:p>
          <a:p>
            <a:pPr eaLnBrk="1" hangingPunct="1">
              <a:lnSpc>
                <a:spcPct val="80000"/>
              </a:lnSpc>
              <a:spcBef>
                <a:spcPct val="0"/>
              </a:spcBef>
              <a:defRPr/>
            </a:pPr>
            <a:r>
              <a:rPr lang="it-IT" sz="2000" dirty="0" smtClean="0">
                <a:solidFill>
                  <a:schemeClr val="accent2"/>
                </a:solidFill>
                <a:latin typeface="Poor Richard" pitchFamily="18" charset="0"/>
              </a:rPr>
              <a:t>(1) Escluse:</a:t>
            </a:r>
          </a:p>
          <a:p>
            <a:pPr eaLnBrk="1" hangingPunct="1">
              <a:lnSpc>
                <a:spcPct val="80000"/>
              </a:lnSpc>
              <a:spcBef>
                <a:spcPct val="0"/>
              </a:spcBef>
              <a:defRPr/>
            </a:pPr>
            <a:r>
              <a:rPr lang="it-IT" sz="2000" dirty="0" smtClean="0">
                <a:solidFill>
                  <a:schemeClr val="accent2"/>
                </a:solidFill>
                <a:latin typeface="Poor Richard" pitchFamily="18" charset="0"/>
              </a:rPr>
              <a:t>le aziende industriali di cui all’art.1 del decreto del Presidente della Repubblica n.17 maggio 1988, n.175,(Direttiva Seveso) e successive modifiche, soggette all’obbligo di dichiarazione o notifica ai sensi degli articoli 4 e 6 del decreto stesso, </a:t>
            </a:r>
          </a:p>
          <a:p>
            <a:pPr eaLnBrk="1" hangingPunct="1">
              <a:lnSpc>
                <a:spcPct val="80000"/>
              </a:lnSpc>
              <a:spcBef>
                <a:spcPct val="0"/>
              </a:spcBef>
              <a:defRPr/>
            </a:pPr>
            <a:r>
              <a:rPr lang="it-IT" sz="2000" dirty="0" smtClean="0">
                <a:solidFill>
                  <a:schemeClr val="accent2"/>
                </a:solidFill>
                <a:latin typeface="Poor Richard" pitchFamily="18" charset="0"/>
              </a:rPr>
              <a:t>le centrali termoelettriche, </a:t>
            </a:r>
          </a:p>
          <a:p>
            <a:pPr eaLnBrk="1" hangingPunct="1">
              <a:lnSpc>
                <a:spcPct val="80000"/>
              </a:lnSpc>
              <a:spcBef>
                <a:spcPct val="0"/>
              </a:spcBef>
              <a:defRPr/>
            </a:pPr>
            <a:r>
              <a:rPr lang="it-IT" sz="2000" dirty="0" smtClean="0">
                <a:solidFill>
                  <a:schemeClr val="accent2"/>
                </a:solidFill>
                <a:latin typeface="Poor Richard" pitchFamily="18" charset="0"/>
              </a:rPr>
              <a:t>gli impianti ed i laboratori nucleari, </a:t>
            </a:r>
          </a:p>
          <a:p>
            <a:pPr eaLnBrk="1" hangingPunct="1">
              <a:lnSpc>
                <a:spcPct val="80000"/>
              </a:lnSpc>
              <a:spcBef>
                <a:spcPct val="0"/>
              </a:spcBef>
              <a:defRPr/>
            </a:pPr>
            <a:r>
              <a:rPr lang="it-IT" sz="2000" dirty="0" smtClean="0">
                <a:solidFill>
                  <a:schemeClr val="accent2"/>
                </a:solidFill>
                <a:latin typeface="Poor Richard" pitchFamily="18" charset="0"/>
              </a:rPr>
              <a:t>le aziende estrattive e altre attività minerarie, </a:t>
            </a:r>
          </a:p>
          <a:p>
            <a:pPr eaLnBrk="1" hangingPunct="1">
              <a:lnSpc>
                <a:spcPct val="80000"/>
              </a:lnSpc>
              <a:spcBef>
                <a:spcPct val="0"/>
              </a:spcBef>
              <a:defRPr/>
            </a:pPr>
            <a:r>
              <a:rPr lang="it-IT" sz="2000" dirty="0" smtClean="0">
                <a:solidFill>
                  <a:schemeClr val="accent2"/>
                </a:solidFill>
                <a:latin typeface="Poor Richard" pitchFamily="18" charset="0"/>
              </a:rPr>
              <a:t>le aziende per la fabbricazione ed il deposito separato di esplosivi, polveri e munizioni</a:t>
            </a:r>
          </a:p>
          <a:p>
            <a:pPr eaLnBrk="1" hangingPunct="1">
              <a:lnSpc>
                <a:spcPct val="80000"/>
              </a:lnSpc>
              <a:spcBef>
                <a:spcPct val="0"/>
              </a:spcBef>
              <a:defRPr/>
            </a:pPr>
            <a:r>
              <a:rPr lang="it-IT" sz="2000" dirty="0" smtClean="0">
                <a:solidFill>
                  <a:schemeClr val="accent2"/>
                </a:solidFill>
                <a:latin typeface="Poor Richard" pitchFamily="18" charset="0"/>
              </a:rPr>
              <a:t>le strutture di ricovero e cura sia pubbliche sia private </a:t>
            </a:r>
            <a:endParaRPr lang="it-IT" sz="2000" b="1" dirty="0" smtClean="0">
              <a:solidFill>
                <a:schemeClr val="accent2"/>
              </a:solidFill>
              <a:latin typeface="Poor Richard" pitchFamily="18" charset="0"/>
            </a:endParaRPr>
          </a:p>
        </p:txBody>
      </p:sp>
      <p:sp>
        <p:nvSpPr>
          <p:cNvPr id="556036" name="Rectangle 4"/>
          <p:cNvSpPr>
            <a:spLocks noChangeArrowheads="1"/>
          </p:cNvSpPr>
          <p:nvPr/>
        </p:nvSpPr>
        <p:spPr bwMode="auto">
          <a:xfrm>
            <a:off x="-4608513" y="3244850"/>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it-IT" smtClean="0">
              <a:solidFill>
                <a:srgbClr val="000000"/>
              </a:solidFill>
              <a:latin typeface="Comic Sans MS" pitchFamily="66" charset="0"/>
            </a:endParaRPr>
          </a:p>
        </p:txBody>
      </p:sp>
      <p:pic>
        <p:nvPicPr>
          <p:cNvPr id="556037" name="Immagine 4" descr="http://www.soluzionidimpresa.it/wp-content/uploads/2013/04/corsi_formazione_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24750" y="2852738"/>
            <a:ext cx="1619250" cy="285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146331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a:xfrm>
            <a:off x="-180975" y="-100013"/>
            <a:ext cx="9324975" cy="1873251"/>
          </a:xfrm>
          <a:solidFill>
            <a:srgbClr val="3333CC"/>
          </a:solidFill>
        </p:spPr>
        <p:txBody>
          <a:bodyPr/>
          <a:lstStyle/>
          <a:p>
            <a:pPr eaLnBrk="1" hangingPunct="1"/>
            <a:r>
              <a:rPr lang="it-IT" sz="3600" smtClean="0">
                <a:solidFill>
                  <a:srgbClr val="FFFF66"/>
                </a:solidFill>
              </a:rPr>
              <a:t>Titolo I Principi comuni</a:t>
            </a:r>
            <a:r>
              <a:rPr lang="it-IT" sz="6600" smtClean="0">
                <a:solidFill>
                  <a:srgbClr val="FFFF66"/>
                </a:solidFill>
              </a:rPr>
              <a:t>               </a:t>
            </a:r>
            <a:r>
              <a:rPr lang="it-IT" sz="6000" smtClean="0">
                <a:solidFill>
                  <a:srgbClr val="FFFF66"/>
                </a:solidFill>
              </a:rPr>
              <a:t>Allegato III </a:t>
            </a:r>
            <a:r>
              <a:rPr lang="it-IT" sz="2800" smtClean="0">
                <a:solidFill>
                  <a:srgbClr val="FFFF66"/>
                </a:solidFill>
              </a:rPr>
              <a:t>(art.40, co.2-bis</a:t>
            </a:r>
            <a:r>
              <a:rPr lang="it-IT" sz="3200" smtClean="0">
                <a:solidFill>
                  <a:srgbClr val="FFFF66"/>
                </a:solidFill>
              </a:rPr>
              <a:t>)</a:t>
            </a:r>
          </a:p>
        </p:txBody>
      </p:sp>
      <p:sp>
        <p:nvSpPr>
          <p:cNvPr id="557059" name="Rectangle 3"/>
          <p:cNvSpPr>
            <a:spLocks noGrp="1" noChangeArrowheads="1"/>
          </p:cNvSpPr>
          <p:nvPr>
            <p:ph type="body" sz="half" idx="1"/>
          </p:nvPr>
        </p:nvSpPr>
        <p:spPr>
          <a:xfrm>
            <a:off x="457200" y="1844675"/>
            <a:ext cx="4038600" cy="4281488"/>
          </a:xfrm>
        </p:spPr>
        <p:txBody>
          <a:bodyPr/>
          <a:lstStyle/>
          <a:p>
            <a:pPr eaLnBrk="1" hangingPunct="1">
              <a:lnSpc>
                <a:spcPct val="80000"/>
              </a:lnSpc>
            </a:pPr>
            <a:r>
              <a:rPr lang="it-IT" sz="3200" b="1" smtClean="0">
                <a:solidFill>
                  <a:srgbClr val="800000"/>
                </a:solidFill>
              </a:rPr>
              <a:t>Allegato III A</a:t>
            </a:r>
          </a:p>
          <a:p>
            <a:pPr eaLnBrk="1" hangingPunct="1">
              <a:lnSpc>
                <a:spcPct val="80000"/>
              </a:lnSpc>
            </a:pPr>
            <a:r>
              <a:rPr lang="it-IT" sz="4000" smtClean="0">
                <a:solidFill>
                  <a:srgbClr val="800000"/>
                </a:solidFill>
              </a:rPr>
              <a:t>Cartella sanitaria e di rischio</a:t>
            </a:r>
            <a:br>
              <a:rPr lang="it-IT" sz="4000" smtClean="0">
                <a:solidFill>
                  <a:srgbClr val="800000"/>
                </a:solidFill>
              </a:rPr>
            </a:br>
            <a:r>
              <a:rPr lang="it-IT" sz="2400" smtClean="0">
                <a:solidFill>
                  <a:srgbClr val="800000"/>
                </a:solidFill>
              </a:rPr>
              <a:t/>
            </a:r>
            <a:br>
              <a:rPr lang="it-IT" sz="2400" smtClean="0">
                <a:solidFill>
                  <a:srgbClr val="800000"/>
                </a:solidFill>
              </a:rPr>
            </a:br>
            <a:r>
              <a:rPr lang="it-IT" sz="2400" smtClean="0"/>
              <a:t/>
            </a:r>
            <a:br>
              <a:rPr lang="it-IT" sz="2400" smtClean="0"/>
            </a:br>
            <a:r>
              <a:rPr lang="it-IT" sz="2400" smtClean="0"/>
              <a:t/>
            </a:r>
            <a:br>
              <a:rPr lang="it-IT" sz="2400" smtClean="0"/>
            </a:br>
            <a:r>
              <a:rPr lang="it-IT" sz="2400" smtClean="0"/>
              <a:t> </a:t>
            </a:r>
            <a:br>
              <a:rPr lang="it-IT" sz="2400" smtClean="0"/>
            </a:br>
            <a:r>
              <a:rPr lang="it-IT" sz="2400" smtClean="0"/>
              <a:t/>
            </a:r>
            <a:br>
              <a:rPr lang="it-IT" sz="2400" smtClean="0"/>
            </a:br>
            <a:endParaRPr lang="it-IT" sz="2400" smtClean="0"/>
          </a:p>
          <a:p>
            <a:pPr eaLnBrk="1" hangingPunct="1">
              <a:lnSpc>
                <a:spcPct val="80000"/>
              </a:lnSpc>
              <a:spcBef>
                <a:spcPct val="0"/>
              </a:spcBef>
            </a:pPr>
            <a:endParaRPr lang="it-IT" sz="2400" smtClean="0"/>
          </a:p>
        </p:txBody>
      </p:sp>
      <p:sp>
        <p:nvSpPr>
          <p:cNvPr id="62468" name="Rectangle 4"/>
          <p:cNvSpPr>
            <a:spLocks noGrp="1" noChangeArrowheads="1"/>
          </p:cNvSpPr>
          <p:nvPr>
            <p:ph type="body" sz="half" idx="2"/>
          </p:nvPr>
        </p:nvSpPr>
        <p:spPr>
          <a:xfrm>
            <a:off x="4932363" y="1855788"/>
            <a:ext cx="3887787" cy="5002212"/>
          </a:xfrm>
          <a:gradFill>
            <a:gsLst>
              <a:gs pos="0">
                <a:schemeClr val="accent5">
                  <a:lumMod val="75000"/>
                </a:schemeClr>
              </a:gs>
              <a:gs pos="50000">
                <a:schemeClr val="accent1">
                  <a:shade val="67500"/>
                  <a:satMod val="115000"/>
                </a:schemeClr>
              </a:gs>
              <a:gs pos="100000">
                <a:schemeClr val="accent1">
                  <a:shade val="100000"/>
                  <a:satMod val="115000"/>
                </a:schemeClr>
              </a:gs>
            </a:gsLst>
            <a:lin ang="5400000" scaled="0"/>
          </a:gradFill>
        </p:spPr>
        <p:txBody>
          <a:bodyPr/>
          <a:lstStyle/>
          <a:p>
            <a:pPr eaLnBrk="1" hangingPunct="1">
              <a:lnSpc>
                <a:spcPct val="80000"/>
              </a:lnSpc>
              <a:defRPr/>
            </a:pPr>
            <a:r>
              <a:rPr lang="it-IT" sz="2400" b="1" dirty="0" smtClean="0">
                <a:solidFill>
                  <a:srgbClr val="000099"/>
                </a:solidFill>
              </a:rPr>
              <a:t>Allegato III B</a:t>
            </a:r>
          </a:p>
          <a:p>
            <a:pPr eaLnBrk="1" hangingPunct="1">
              <a:lnSpc>
                <a:spcPct val="80000"/>
              </a:lnSpc>
              <a:defRPr/>
            </a:pPr>
            <a:r>
              <a:rPr lang="it-IT" sz="3200" b="1" dirty="0" smtClean="0">
                <a:solidFill>
                  <a:srgbClr val="000099"/>
                </a:solidFill>
              </a:rPr>
              <a:t>Informazioni relative ai dati sanitari e di rischio dei lavoratori sottoposti a sorveglianza sanitaria</a:t>
            </a:r>
            <a:br>
              <a:rPr lang="it-IT" sz="3200" b="1" dirty="0" smtClean="0">
                <a:solidFill>
                  <a:srgbClr val="000099"/>
                </a:solidFill>
              </a:rPr>
            </a:br>
            <a:r>
              <a:rPr lang="it-IT" sz="2400" dirty="0" smtClean="0"/>
              <a:t/>
            </a:r>
            <a:br>
              <a:rPr lang="it-IT" sz="2400" dirty="0" smtClean="0"/>
            </a:br>
            <a:endParaRPr lang="it-IT" sz="2400" dirty="0" smtClean="0"/>
          </a:p>
          <a:p>
            <a:pPr eaLnBrk="1" hangingPunct="1">
              <a:lnSpc>
                <a:spcPct val="80000"/>
              </a:lnSpc>
              <a:defRPr/>
            </a:pPr>
            <a:endParaRPr lang="it-IT" sz="2400" dirty="0" smtClean="0"/>
          </a:p>
        </p:txBody>
      </p:sp>
      <p:pic>
        <p:nvPicPr>
          <p:cNvPr id="557061" name="Immagine 4" descr="http://www.ftconsult.it/images/medico_competent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613" y="4005263"/>
            <a:ext cx="4824413" cy="285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384678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80975" y="0"/>
            <a:ext cx="9324975" cy="1692275"/>
          </a:xfrm>
          <a:solidFill>
            <a:srgbClr val="990033"/>
          </a:solidFill>
        </p:spPr>
        <p:txBody>
          <a:bodyPr/>
          <a:lstStyle/>
          <a:p>
            <a:pPr eaLnBrk="1" hangingPunct="1"/>
            <a:r>
              <a:rPr lang="it-IT" sz="2800" b="1" smtClean="0">
                <a:solidFill>
                  <a:srgbClr val="FFFF66"/>
                </a:solidFill>
              </a:rPr>
              <a:t>Titolo II Luoghi di lavoro                                                </a:t>
            </a:r>
            <a:r>
              <a:rPr lang="it-IT" sz="2400" b="1" smtClean="0">
                <a:solidFill>
                  <a:srgbClr val="FFFF66"/>
                </a:solidFill>
              </a:rPr>
              <a:t>Allegato</a:t>
            </a:r>
            <a:r>
              <a:rPr lang="it-IT" sz="3600" smtClean="0">
                <a:solidFill>
                  <a:srgbClr val="FFFF66"/>
                </a:solidFill>
              </a:rPr>
              <a:t> </a:t>
            </a:r>
            <a:r>
              <a:rPr lang="it-IT" sz="3600" b="1" smtClean="0">
                <a:solidFill>
                  <a:srgbClr val="FFFF66"/>
                </a:solidFill>
              </a:rPr>
              <a:t>IV  R</a:t>
            </a:r>
            <a:r>
              <a:rPr lang="it-IT" sz="3600" smtClean="0">
                <a:solidFill>
                  <a:srgbClr val="FFFF66"/>
                </a:solidFill>
              </a:rPr>
              <a:t>equisiti dei luoghi di lavoro </a:t>
            </a:r>
            <a:r>
              <a:rPr lang="it-IT" sz="1600" smtClean="0">
                <a:solidFill>
                  <a:srgbClr val="FFFF66"/>
                </a:solidFill>
              </a:rPr>
              <a:t>(art.63, co. 1)</a:t>
            </a:r>
            <a:r>
              <a:rPr lang="it-IT" sz="3600" smtClean="0">
                <a:solidFill>
                  <a:srgbClr val="FFFF66"/>
                </a:solidFill>
              </a:rPr>
              <a:t/>
            </a:r>
            <a:br>
              <a:rPr lang="it-IT" sz="3600" smtClean="0">
                <a:solidFill>
                  <a:srgbClr val="FFFF66"/>
                </a:solidFill>
              </a:rPr>
            </a:br>
            <a:endParaRPr lang="it-IT" sz="4000" smtClean="0">
              <a:solidFill>
                <a:srgbClr val="FFFF66"/>
              </a:solidFill>
            </a:endParaRPr>
          </a:p>
        </p:txBody>
      </p:sp>
      <p:sp>
        <p:nvSpPr>
          <p:cNvPr id="63491" name="Rectangle 3"/>
          <p:cNvSpPr>
            <a:spLocks noGrp="1" noChangeArrowheads="1"/>
          </p:cNvSpPr>
          <p:nvPr>
            <p:ph type="body" idx="1"/>
          </p:nvPr>
        </p:nvSpPr>
        <p:spPr>
          <a:xfrm>
            <a:off x="179388" y="1773238"/>
            <a:ext cx="7488237" cy="4895850"/>
          </a:xfrm>
        </p:spPr>
        <p:txBody>
          <a:bodyPr/>
          <a:lstStyle/>
          <a:p>
            <a:pPr eaLnBrk="1" hangingPunct="1"/>
            <a:r>
              <a:rPr lang="it-IT" smtClean="0"/>
              <a:t/>
            </a:r>
            <a:br>
              <a:rPr lang="it-IT" smtClean="0"/>
            </a:br>
            <a:r>
              <a:rPr lang="it-IT" smtClean="0"/>
              <a:t/>
            </a:r>
            <a:br>
              <a:rPr lang="it-IT" smtClean="0"/>
            </a:br>
            <a:r>
              <a:rPr lang="it-IT" smtClean="0"/>
              <a:t> </a:t>
            </a:r>
            <a:br>
              <a:rPr lang="it-IT" smtClean="0"/>
            </a:br>
            <a:r>
              <a:rPr lang="it-IT" smtClean="0"/>
              <a:t/>
            </a:r>
            <a:br>
              <a:rPr lang="it-IT" smtClean="0"/>
            </a:br>
            <a:endParaRPr lang="it-IT" smtClean="0"/>
          </a:p>
          <a:p>
            <a:pPr eaLnBrk="1" hangingPunct="1">
              <a:spcBef>
                <a:spcPct val="0"/>
              </a:spcBef>
            </a:pPr>
            <a:endParaRPr lang="it-IT" smtClean="0"/>
          </a:p>
        </p:txBody>
      </p:sp>
      <p:sp>
        <p:nvSpPr>
          <p:cNvPr id="63492" name="Rectangle 4" descr="Pergamena"/>
          <p:cNvSpPr>
            <a:spLocks noGrp="1" noChangeArrowheads="1"/>
          </p:cNvSpPr>
          <p:nvPr>
            <p:ph type="body" sz="half" idx="4294967295"/>
          </p:nvPr>
        </p:nvSpPr>
        <p:spPr>
          <a:xfrm>
            <a:off x="684213" y="2000250"/>
            <a:ext cx="7127875" cy="4857750"/>
          </a:xfrm>
          <a:blipFill dpi="0" rotWithShape="1">
            <a:blip r:embed="rId2" cstate="print"/>
            <a:srcRect/>
            <a:tile tx="0" ty="0" sx="100000" sy="100000" flip="none" algn="tl"/>
          </a:blipFill>
        </p:spPr>
        <p:txBody>
          <a:bodyPr/>
          <a:lstStyle/>
          <a:p>
            <a:pPr marL="533400" indent="-533400" eaLnBrk="1" hangingPunct="1">
              <a:buFontTx/>
              <a:buAutoNum type="arabicPeriod"/>
            </a:pPr>
            <a:r>
              <a:rPr lang="it-IT" sz="2800" b="1" smtClean="0">
                <a:solidFill>
                  <a:srgbClr val="800000"/>
                </a:solidFill>
              </a:rPr>
              <a:t>Ambienti di lavoro</a:t>
            </a:r>
          </a:p>
          <a:p>
            <a:pPr marL="533400" indent="-533400" eaLnBrk="1" hangingPunct="1">
              <a:buFontTx/>
              <a:buAutoNum type="arabicPeriod"/>
            </a:pPr>
            <a:r>
              <a:rPr lang="it-IT" sz="2800" b="1" smtClean="0">
                <a:solidFill>
                  <a:srgbClr val="800000"/>
                </a:solidFill>
              </a:rPr>
              <a:t>Presenza nei luoghi di lavoro di agenti nocivi</a:t>
            </a:r>
          </a:p>
          <a:p>
            <a:pPr marL="533400" indent="-533400" eaLnBrk="1" hangingPunct="1">
              <a:buFontTx/>
              <a:buAutoNum type="arabicPeriod"/>
            </a:pPr>
            <a:r>
              <a:rPr lang="it-IT" sz="2800" b="1" smtClean="0">
                <a:solidFill>
                  <a:srgbClr val="800000"/>
                </a:solidFill>
              </a:rPr>
              <a:t>Vasche, canalizzazioni, tubazioni, serbatoi, recipienti e silos</a:t>
            </a:r>
          </a:p>
          <a:p>
            <a:pPr marL="533400" indent="-533400" eaLnBrk="1" hangingPunct="1">
              <a:buFontTx/>
              <a:buAutoNum type="arabicPeriod"/>
            </a:pPr>
            <a:r>
              <a:rPr lang="it-IT" sz="2800" b="1" smtClean="0">
                <a:solidFill>
                  <a:srgbClr val="800000"/>
                </a:solidFill>
              </a:rPr>
              <a:t>Misure contro l’incendio e l’esplosione</a:t>
            </a:r>
          </a:p>
          <a:p>
            <a:pPr marL="533400" indent="-533400" eaLnBrk="1" hangingPunct="1">
              <a:buFontTx/>
              <a:buAutoNum type="arabicPeriod"/>
            </a:pPr>
            <a:r>
              <a:rPr lang="it-IT" sz="2800" b="1" smtClean="0">
                <a:solidFill>
                  <a:srgbClr val="800000"/>
                </a:solidFill>
              </a:rPr>
              <a:t>Primo soccorso</a:t>
            </a:r>
          </a:p>
          <a:p>
            <a:pPr marL="533400" indent="-533400" eaLnBrk="1" hangingPunct="1">
              <a:buFontTx/>
              <a:buAutoNum type="arabicPeriod"/>
            </a:pPr>
            <a:r>
              <a:rPr lang="it-IT" sz="2400" b="1" smtClean="0">
                <a:solidFill>
                  <a:srgbClr val="800000"/>
                </a:solidFill>
              </a:rPr>
              <a:t>Disposizioni relative alle aziende agricole </a:t>
            </a:r>
            <a:br>
              <a:rPr lang="it-IT" sz="2400" b="1" smtClean="0">
                <a:solidFill>
                  <a:srgbClr val="800000"/>
                </a:solidFill>
              </a:rPr>
            </a:br>
            <a:endParaRPr lang="it-IT" sz="2400" b="1" smtClean="0">
              <a:solidFill>
                <a:srgbClr val="800000"/>
              </a:solidFill>
            </a:endParaRPr>
          </a:p>
          <a:p>
            <a:pPr marL="533400" indent="-533400" eaLnBrk="1" hangingPunct="1"/>
            <a:endParaRPr lang="it-IT" sz="2800" b="1" smtClean="0">
              <a:solidFill>
                <a:srgbClr val="800000"/>
              </a:solidFill>
            </a:endParaRPr>
          </a:p>
        </p:txBody>
      </p:sp>
      <p:pic>
        <p:nvPicPr>
          <p:cNvPr id="558085" name="Immagine 4" descr="http://www.ispesl.it/profili_di_rischio/Cantine_vinicole/foto/jpg/tini%20interno%20cantina%201%20e%20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19925" y="1773238"/>
            <a:ext cx="2130425" cy="397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91306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3490">
                                            <p:txEl>
                                              <p:charRg st="4294967295" end="4294967295"/>
                                            </p:txEl>
                                          </p:spTgt>
                                        </p:tgtEl>
                                        <p:attrNameLst>
                                          <p:attrName>style.visibility</p:attrName>
                                        </p:attrNameLst>
                                      </p:cBhvr>
                                      <p:to>
                                        <p:strVal val="visible"/>
                                      </p:to>
                                    </p:set>
                                    <p:anim calcmode="lin" valueType="num">
                                      <p:cBhvr>
                                        <p:cTn id="7" dur="500" fill="hold"/>
                                        <p:tgtEl>
                                          <p:spTgt spid="63490">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63490">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3491">
                                            <p:txEl>
                                              <p:pRg st="0" end="0"/>
                                            </p:txEl>
                                          </p:spTgt>
                                        </p:tgtEl>
                                        <p:attrNameLst>
                                          <p:attrName>style.visibility</p:attrName>
                                        </p:attrNameLst>
                                      </p:cBhvr>
                                      <p:to>
                                        <p:strVal val="visible"/>
                                      </p:to>
                                    </p:set>
                                    <p:anim calcmode="lin" valueType="num">
                                      <p:cBhvr>
                                        <p:cTn id="13" dur="500" fill="hold"/>
                                        <p:tgtEl>
                                          <p:spTgt spid="6349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34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3492">
                                            <p:txEl>
                                              <p:pRg st="0" end="0"/>
                                            </p:txEl>
                                          </p:spTgt>
                                        </p:tgtEl>
                                        <p:attrNameLst>
                                          <p:attrName>style.visibility</p:attrName>
                                        </p:attrNameLst>
                                      </p:cBhvr>
                                      <p:to>
                                        <p:strVal val="visible"/>
                                      </p:to>
                                    </p:set>
                                    <p:anim calcmode="lin" valueType="num">
                                      <p:cBhvr>
                                        <p:cTn id="19" dur="500" fill="hold"/>
                                        <p:tgtEl>
                                          <p:spTgt spid="63492">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6349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3492">
                                            <p:txEl>
                                              <p:pRg st="1" end="1"/>
                                            </p:txEl>
                                          </p:spTgt>
                                        </p:tgtEl>
                                        <p:attrNameLst>
                                          <p:attrName>style.visibility</p:attrName>
                                        </p:attrNameLst>
                                      </p:cBhvr>
                                      <p:to>
                                        <p:strVal val="visible"/>
                                      </p:to>
                                    </p:set>
                                    <p:anim calcmode="lin" valueType="num">
                                      <p:cBhvr>
                                        <p:cTn id="25" dur="500" fill="hold"/>
                                        <p:tgtEl>
                                          <p:spTgt spid="63492">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6349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63492">
                                            <p:txEl>
                                              <p:pRg st="2" end="2"/>
                                            </p:txEl>
                                          </p:spTgt>
                                        </p:tgtEl>
                                        <p:attrNameLst>
                                          <p:attrName>style.visibility</p:attrName>
                                        </p:attrNameLst>
                                      </p:cBhvr>
                                      <p:to>
                                        <p:strVal val="visible"/>
                                      </p:to>
                                    </p:set>
                                    <p:anim calcmode="lin" valueType="num">
                                      <p:cBhvr>
                                        <p:cTn id="31" dur="500" fill="hold"/>
                                        <p:tgtEl>
                                          <p:spTgt spid="63492">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6349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63492">
                                            <p:txEl>
                                              <p:pRg st="3" end="3"/>
                                            </p:txEl>
                                          </p:spTgt>
                                        </p:tgtEl>
                                        <p:attrNameLst>
                                          <p:attrName>style.visibility</p:attrName>
                                        </p:attrNameLst>
                                      </p:cBhvr>
                                      <p:to>
                                        <p:strVal val="visible"/>
                                      </p:to>
                                    </p:set>
                                    <p:anim calcmode="lin" valueType="num">
                                      <p:cBhvr>
                                        <p:cTn id="37" dur="500" fill="hold"/>
                                        <p:tgtEl>
                                          <p:spTgt spid="63492">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6349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3492">
                                            <p:txEl>
                                              <p:pRg st="4" end="4"/>
                                            </p:txEl>
                                          </p:spTgt>
                                        </p:tgtEl>
                                        <p:attrNameLst>
                                          <p:attrName>style.visibility</p:attrName>
                                        </p:attrNameLst>
                                      </p:cBhvr>
                                      <p:to>
                                        <p:strVal val="visible"/>
                                      </p:to>
                                    </p:set>
                                    <p:anim calcmode="lin" valueType="num">
                                      <p:cBhvr>
                                        <p:cTn id="43" dur="500" fill="hold"/>
                                        <p:tgtEl>
                                          <p:spTgt spid="63492">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6349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63492">
                                            <p:txEl>
                                              <p:pRg st="5" end="5"/>
                                            </p:txEl>
                                          </p:spTgt>
                                        </p:tgtEl>
                                        <p:attrNameLst>
                                          <p:attrName>style.visibility</p:attrName>
                                        </p:attrNameLst>
                                      </p:cBhvr>
                                      <p:to>
                                        <p:strVal val="visible"/>
                                      </p:to>
                                    </p:set>
                                    <p:anim calcmode="lin" valueType="num">
                                      <p:cBhvr>
                                        <p:cTn id="49" dur="500" fill="hold"/>
                                        <p:tgtEl>
                                          <p:spTgt spid="63492">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6349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P spid="63491" grpId="0" build="p"/>
      <p:bldP spid="63492"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a:xfrm>
            <a:off x="9525" y="115888"/>
            <a:ext cx="9144000" cy="1143000"/>
          </a:xfrm>
          <a:solidFill>
            <a:srgbClr val="000099"/>
          </a:solidFill>
        </p:spPr>
        <p:txBody>
          <a:bodyPr/>
          <a:lstStyle/>
          <a:p>
            <a:pPr eaLnBrk="1" hangingPunct="1"/>
            <a:r>
              <a:rPr lang="it-IT" sz="2400" b="1" smtClean="0">
                <a:solidFill>
                  <a:srgbClr val="FFFF66"/>
                </a:solidFill>
              </a:rPr>
              <a:t>Titolo III Uso delle attrezzature di lavoro e dei DPI </a:t>
            </a:r>
            <a:r>
              <a:rPr lang="it-IT" b="1" smtClean="0">
                <a:solidFill>
                  <a:schemeClr val="folHlink"/>
                </a:solidFill>
              </a:rPr>
              <a:t>Allegato V  </a:t>
            </a:r>
            <a:r>
              <a:rPr lang="it-IT" sz="3600" b="1" smtClean="0">
                <a:solidFill>
                  <a:schemeClr val="folHlink"/>
                </a:solidFill>
              </a:rPr>
              <a:t>(art.70 co.2) </a:t>
            </a:r>
            <a:endParaRPr lang="it-IT" sz="3600" smtClean="0">
              <a:solidFill>
                <a:schemeClr val="folHlink"/>
              </a:solidFill>
            </a:endParaRPr>
          </a:p>
        </p:txBody>
      </p:sp>
      <p:sp>
        <p:nvSpPr>
          <p:cNvPr id="559107" name="Rectangle 3" descr="Gocce"/>
          <p:cNvSpPr>
            <a:spLocks noGrp="1" noChangeArrowheads="1"/>
          </p:cNvSpPr>
          <p:nvPr>
            <p:ph type="body" idx="1"/>
          </p:nvPr>
        </p:nvSpPr>
        <p:spPr>
          <a:xfrm>
            <a:off x="0" y="1484313"/>
            <a:ext cx="7451725" cy="5373687"/>
          </a:xfrm>
          <a:blipFill dpi="0" rotWithShape="1">
            <a:blip r:embed="rId2" cstate="print"/>
            <a:srcRect/>
            <a:tile tx="0" ty="0" sx="100000" sy="100000" flip="none" algn="tl"/>
          </a:blipFill>
        </p:spPr>
        <p:txBody>
          <a:bodyPr/>
          <a:lstStyle/>
          <a:p>
            <a:pPr eaLnBrk="1" hangingPunct="1">
              <a:spcBef>
                <a:spcPct val="0"/>
              </a:spcBef>
            </a:pPr>
            <a:r>
              <a:rPr lang="it-IT" sz="4000" b="1" smtClean="0">
                <a:solidFill>
                  <a:srgbClr val="000099"/>
                </a:solidFill>
              </a:rPr>
              <a:t>Attrezzature di lavoro costruite in assenza di disposizioni legislative e regolamentari di recepimento delle direttive comunitarie di prodotto, </a:t>
            </a:r>
            <a:r>
              <a:rPr lang="it-IT" sz="3600" b="1" smtClean="0">
                <a:solidFill>
                  <a:srgbClr val="000099"/>
                </a:solidFill>
              </a:rPr>
              <a:t>o messe a disposizione dei lavoratori </a:t>
            </a:r>
            <a:r>
              <a:rPr lang="it-IT" sz="2800" b="1" smtClean="0">
                <a:solidFill>
                  <a:srgbClr val="000099"/>
                </a:solidFill>
              </a:rPr>
              <a:t>antecedentemente alla</a:t>
            </a:r>
            <a:r>
              <a:rPr lang="it-IT" sz="3600" b="1" smtClean="0">
                <a:solidFill>
                  <a:srgbClr val="000099"/>
                </a:solidFill>
              </a:rPr>
              <a:t> data della loro emanazione</a:t>
            </a:r>
          </a:p>
        </p:txBody>
      </p:sp>
      <p:pic>
        <p:nvPicPr>
          <p:cNvPr id="559108" name="Immagine 3" descr="http://www.suva.ch/it/leimauftragmaschine-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92950" y="1403350"/>
            <a:ext cx="2159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319439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323850" y="188913"/>
            <a:ext cx="8496300" cy="1511300"/>
          </a:xfrm>
          <a:solidFill>
            <a:srgbClr val="990033"/>
          </a:solidFill>
        </p:spPr>
        <p:txBody>
          <a:bodyPr/>
          <a:lstStyle/>
          <a:p>
            <a:pPr eaLnBrk="1" hangingPunct="1"/>
            <a:r>
              <a:rPr lang="it-IT" sz="2400" b="1" smtClean="0">
                <a:solidFill>
                  <a:srgbClr val="FFFF66"/>
                </a:solidFill>
              </a:rPr>
              <a:t>Titolo III Uso delle attrezzature di lavoro e dei DPI</a:t>
            </a:r>
            <a:r>
              <a:rPr lang="it-IT" b="1" smtClean="0">
                <a:solidFill>
                  <a:srgbClr val="FFFF66"/>
                </a:solidFill>
              </a:rPr>
              <a:t> Allegato VI   </a:t>
            </a:r>
            <a:r>
              <a:rPr lang="it-IT" sz="4000" b="1" smtClean="0">
                <a:solidFill>
                  <a:srgbClr val="FFFF66"/>
                </a:solidFill>
              </a:rPr>
              <a:t>(art. 71, co.3)</a:t>
            </a:r>
            <a:endParaRPr lang="it-IT" sz="4000" smtClean="0">
              <a:solidFill>
                <a:srgbClr val="FFFF66"/>
              </a:solidFill>
            </a:endParaRPr>
          </a:p>
        </p:txBody>
      </p:sp>
      <p:sp>
        <p:nvSpPr>
          <p:cNvPr id="65539" name="Rectangle 3" descr="Pergamena"/>
          <p:cNvSpPr>
            <a:spLocks noGrp="1" noChangeArrowheads="1"/>
          </p:cNvSpPr>
          <p:nvPr>
            <p:ph type="body" idx="1"/>
          </p:nvPr>
        </p:nvSpPr>
        <p:spPr>
          <a:xfrm>
            <a:off x="457200" y="1600200"/>
            <a:ext cx="8218488" cy="4924425"/>
          </a:xfrm>
          <a:blipFill dpi="0" rotWithShape="1">
            <a:blip r:embed="rId2" cstate="print"/>
            <a:srcRect/>
            <a:tile tx="0" ty="0" sx="100000" sy="100000" flip="none" algn="tl"/>
          </a:blipFill>
        </p:spPr>
        <p:txBody>
          <a:bodyPr/>
          <a:lstStyle/>
          <a:p>
            <a:pPr marL="0" indent="0" algn="ctr" eaLnBrk="1" hangingPunct="1">
              <a:buFontTx/>
              <a:buNone/>
              <a:defRPr/>
            </a:pPr>
            <a:r>
              <a:rPr lang="it-IT" sz="6000" dirty="0" smtClean="0">
                <a:solidFill>
                  <a:srgbClr val="000099"/>
                </a:solidFill>
              </a:rPr>
              <a:t>Disposizioni concernenti l'uso delle attrezzature di lavoro</a:t>
            </a:r>
            <a:br>
              <a:rPr lang="it-IT" sz="6000" dirty="0" smtClean="0">
                <a:solidFill>
                  <a:srgbClr val="000099"/>
                </a:solidFill>
              </a:rPr>
            </a:br>
            <a:endParaRPr lang="it-IT" sz="6000" dirty="0" smtClean="0">
              <a:solidFill>
                <a:srgbClr val="000099"/>
              </a:solidFill>
            </a:endParaRPr>
          </a:p>
          <a:p>
            <a:pPr eaLnBrk="1" hangingPunct="1">
              <a:defRPr/>
            </a:pPr>
            <a:endParaRPr lang="it-IT" sz="4000" dirty="0" smtClean="0">
              <a:solidFill>
                <a:srgbClr val="000099"/>
              </a:solidFill>
            </a:endParaRPr>
          </a:p>
        </p:txBody>
      </p:sp>
      <p:pic>
        <p:nvPicPr>
          <p:cNvPr id="560132" name="Immagine 3" descr="http://static.bakeca.it/immagini/f79/f79aedbb9907427ff43605d0a498c287.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95513" y="4437063"/>
            <a:ext cx="4032250"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059755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a:xfrm>
            <a:off x="179388" y="115888"/>
            <a:ext cx="8820150" cy="1301750"/>
          </a:xfrm>
          <a:solidFill>
            <a:srgbClr val="000099"/>
          </a:solidFill>
        </p:spPr>
        <p:txBody>
          <a:bodyPr/>
          <a:lstStyle/>
          <a:p>
            <a:pPr eaLnBrk="1" hangingPunct="1"/>
            <a:r>
              <a:rPr lang="it-IT" sz="2000" b="1" smtClean="0">
                <a:solidFill>
                  <a:srgbClr val="FFFF66"/>
                </a:solidFill>
              </a:rPr>
              <a:t>Titolo III Uso delle attrezzature di lavoro e dei DPI</a:t>
            </a:r>
            <a:r>
              <a:rPr lang="it-IT" b="1" smtClean="0">
                <a:solidFill>
                  <a:srgbClr val="FFFF66"/>
                </a:solidFill>
              </a:rPr>
              <a:t>              Allegato VII </a:t>
            </a:r>
            <a:r>
              <a:rPr lang="it-IT" sz="4000" b="1" smtClean="0">
                <a:solidFill>
                  <a:srgbClr val="FFFF66"/>
                </a:solidFill>
              </a:rPr>
              <a:t>(art. 71, co.11)</a:t>
            </a:r>
            <a:endParaRPr lang="it-IT" sz="4000" smtClean="0">
              <a:solidFill>
                <a:srgbClr val="FFFF66"/>
              </a:solidFill>
            </a:endParaRPr>
          </a:p>
        </p:txBody>
      </p:sp>
      <p:sp>
        <p:nvSpPr>
          <p:cNvPr id="66563" name="Rectangle 3"/>
          <p:cNvSpPr>
            <a:spLocks noGrp="1" noChangeArrowheads="1"/>
          </p:cNvSpPr>
          <p:nvPr>
            <p:ph type="body" idx="1"/>
          </p:nvPr>
        </p:nvSpPr>
        <p:spPr>
          <a:xfrm>
            <a:off x="539750" y="1600200"/>
            <a:ext cx="5761038" cy="4525963"/>
          </a:xfrm>
          <a:gradFill>
            <a:gsLst>
              <a:gs pos="0">
                <a:schemeClr val="accent5">
                  <a:lumMod val="75000"/>
                </a:schemeClr>
              </a:gs>
              <a:gs pos="50000">
                <a:schemeClr val="accent1">
                  <a:shade val="67500"/>
                  <a:satMod val="115000"/>
                </a:schemeClr>
              </a:gs>
              <a:gs pos="100000">
                <a:schemeClr val="accent1">
                  <a:shade val="100000"/>
                  <a:satMod val="115000"/>
                </a:schemeClr>
              </a:gs>
            </a:gsLst>
            <a:lin ang="5400000" scaled="0"/>
          </a:gradFill>
          <a:ln>
            <a:solidFill>
              <a:schemeClr val="accent1"/>
            </a:solidFill>
            <a:miter lim="800000"/>
            <a:headEnd/>
            <a:tailEnd/>
          </a:ln>
        </p:spPr>
        <p:txBody>
          <a:bodyPr/>
          <a:lstStyle/>
          <a:p>
            <a:pPr marL="0" indent="0" algn="ctr" eaLnBrk="1" hangingPunct="1">
              <a:lnSpc>
                <a:spcPct val="80000"/>
              </a:lnSpc>
              <a:buFontTx/>
              <a:buNone/>
              <a:defRPr/>
            </a:pPr>
            <a:r>
              <a:rPr lang="it-IT" sz="5400" i="1" dirty="0" smtClean="0">
                <a:solidFill>
                  <a:schemeClr val="accent2"/>
                </a:solidFill>
              </a:rPr>
              <a:t>Verifiche di attrezzature</a:t>
            </a:r>
          </a:p>
          <a:p>
            <a:pPr marL="0" indent="0" algn="ctr" eaLnBrk="1" hangingPunct="1">
              <a:lnSpc>
                <a:spcPct val="80000"/>
              </a:lnSpc>
              <a:buFontTx/>
              <a:buNone/>
              <a:defRPr/>
            </a:pPr>
            <a:r>
              <a:rPr lang="it-IT" sz="4400" b="1" i="1" dirty="0" smtClean="0">
                <a:solidFill>
                  <a:srgbClr val="C00000"/>
                </a:solidFill>
                <a:latin typeface="Aharoni" pitchFamily="2" charset="-79"/>
                <a:cs typeface="Aharoni" pitchFamily="2" charset="-79"/>
              </a:rPr>
              <a:t>Annuale</a:t>
            </a:r>
          </a:p>
          <a:p>
            <a:pPr marL="0" indent="0" algn="ctr" eaLnBrk="1" hangingPunct="1">
              <a:lnSpc>
                <a:spcPct val="80000"/>
              </a:lnSpc>
              <a:buFontTx/>
              <a:buNone/>
              <a:defRPr/>
            </a:pPr>
            <a:r>
              <a:rPr lang="it-IT" sz="4400" b="1" i="1" dirty="0" smtClean="0">
                <a:solidFill>
                  <a:srgbClr val="C00000"/>
                </a:solidFill>
                <a:latin typeface="Aharoni" pitchFamily="2" charset="-79"/>
                <a:cs typeface="Aharoni" pitchFamily="2" charset="-79"/>
              </a:rPr>
              <a:t>Biennale</a:t>
            </a:r>
          </a:p>
          <a:p>
            <a:pPr marL="0" indent="0" algn="ctr" eaLnBrk="1" hangingPunct="1">
              <a:lnSpc>
                <a:spcPct val="80000"/>
              </a:lnSpc>
              <a:buFontTx/>
              <a:buNone/>
              <a:defRPr/>
            </a:pPr>
            <a:r>
              <a:rPr lang="it-IT" sz="4400" b="1" i="1" dirty="0" smtClean="0">
                <a:solidFill>
                  <a:srgbClr val="C00000"/>
                </a:solidFill>
                <a:latin typeface="Aharoni" pitchFamily="2" charset="-79"/>
                <a:cs typeface="Aharoni" pitchFamily="2" charset="-79"/>
              </a:rPr>
              <a:t>Quinquennale</a:t>
            </a:r>
          </a:p>
          <a:p>
            <a:pPr marL="0" indent="0" algn="ctr" eaLnBrk="1" hangingPunct="1">
              <a:lnSpc>
                <a:spcPct val="80000"/>
              </a:lnSpc>
              <a:buFontTx/>
              <a:buNone/>
              <a:defRPr/>
            </a:pPr>
            <a:r>
              <a:rPr lang="it-IT" sz="4400" b="1" i="1" dirty="0" smtClean="0">
                <a:solidFill>
                  <a:srgbClr val="C00000"/>
                </a:solidFill>
                <a:latin typeface="Aharoni" pitchFamily="2" charset="-79"/>
                <a:cs typeface="Aharoni" pitchFamily="2" charset="-79"/>
              </a:rPr>
              <a:t>Decennale</a:t>
            </a:r>
            <a:r>
              <a:rPr lang="it-IT" sz="5400" b="1" dirty="0" smtClean="0">
                <a:solidFill>
                  <a:srgbClr val="C00000"/>
                </a:solidFill>
                <a:latin typeface="Aharoni" pitchFamily="2" charset="-79"/>
                <a:cs typeface="Aharoni" pitchFamily="2" charset="-79"/>
              </a:rPr>
              <a:t> </a:t>
            </a:r>
            <a:br>
              <a:rPr lang="it-IT" sz="5400" b="1" dirty="0" smtClean="0">
                <a:solidFill>
                  <a:srgbClr val="C00000"/>
                </a:solidFill>
                <a:latin typeface="Aharoni" pitchFamily="2" charset="-79"/>
                <a:cs typeface="Aharoni" pitchFamily="2" charset="-79"/>
              </a:rPr>
            </a:br>
            <a:r>
              <a:rPr lang="it-IT" sz="5400" b="1" dirty="0" smtClean="0">
                <a:solidFill>
                  <a:srgbClr val="C00000"/>
                </a:solidFill>
                <a:latin typeface="Aharoni" pitchFamily="2" charset="-79"/>
                <a:cs typeface="Aharoni" pitchFamily="2" charset="-79"/>
              </a:rPr>
              <a:t/>
            </a:r>
            <a:br>
              <a:rPr lang="it-IT" sz="5400" b="1" dirty="0" smtClean="0">
                <a:solidFill>
                  <a:srgbClr val="C00000"/>
                </a:solidFill>
                <a:latin typeface="Aharoni" pitchFamily="2" charset="-79"/>
                <a:cs typeface="Aharoni" pitchFamily="2" charset="-79"/>
              </a:rPr>
            </a:br>
            <a:r>
              <a:rPr lang="it-IT" sz="2000" dirty="0" smtClean="0"/>
              <a:t> </a:t>
            </a:r>
            <a:br>
              <a:rPr lang="it-IT" sz="2000" dirty="0" smtClean="0"/>
            </a:br>
            <a:r>
              <a:rPr lang="it-IT" sz="2000" dirty="0" smtClean="0"/>
              <a:t/>
            </a:r>
            <a:br>
              <a:rPr lang="it-IT" sz="2000" dirty="0" smtClean="0"/>
            </a:br>
            <a:endParaRPr lang="it-IT" sz="2000" dirty="0" smtClean="0"/>
          </a:p>
          <a:p>
            <a:pPr eaLnBrk="1" hangingPunct="1">
              <a:lnSpc>
                <a:spcPct val="80000"/>
              </a:lnSpc>
              <a:spcBef>
                <a:spcPct val="0"/>
              </a:spcBef>
              <a:defRPr/>
            </a:pPr>
            <a:endParaRPr lang="it-IT" sz="2000" dirty="0" smtClean="0"/>
          </a:p>
        </p:txBody>
      </p:sp>
      <p:pic>
        <p:nvPicPr>
          <p:cNvPr id="561156" name="Immagine 3" descr="http://www.terminalequipments.com/img/specification/0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16688" y="1484313"/>
            <a:ext cx="2482850" cy="475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81114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1588" y="260350"/>
            <a:ext cx="9144000" cy="865188"/>
          </a:xfrm>
          <a:solidFill>
            <a:schemeClr val="accent2"/>
          </a:solidFill>
        </p:spPr>
        <p:txBody>
          <a:bodyPr/>
          <a:lstStyle/>
          <a:p>
            <a:pPr eaLnBrk="1" hangingPunct="1"/>
            <a:r>
              <a:rPr lang="it-IT" sz="2800" b="1" smtClean="0">
                <a:solidFill>
                  <a:srgbClr val="FFCC00"/>
                </a:solidFill>
              </a:rPr>
              <a:t>Articolo 2</a:t>
            </a:r>
            <a:r>
              <a:rPr lang="it-IT" sz="2800" b="1" i="1" smtClean="0">
                <a:solidFill>
                  <a:srgbClr val="FFCC00"/>
                </a:solidFill>
              </a:rPr>
              <a:t> Definizioni</a:t>
            </a:r>
          </a:p>
        </p:txBody>
      </p:sp>
      <p:sp>
        <p:nvSpPr>
          <p:cNvPr id="522243" name="Rectangle 3"/>
          <p:cNvSpPr>
            <a:spLocks noGrp="1" noChangeArrowheads="1"/>
          </p:cNvSpPr>
          <p:nvPr>
            <p:ph type="body" idx="1"/>
          </p:nvPr>
        </p:nvSpPr>
        <p:spPr>
          <a:xfrm>
            <a:off x="0" y="1125538"/>
            <a:ext cx="9251950" cy="5732462"/>
          </a:xfrm>
        </p:spPr>
        <p:txBody>
          <a:bodyPr/>
          <a:lstStyle/>
          <a:p>
            <a:pPr eaLnBrk="1" hangingPunct="1">
              <a:lnSpc>
                <a:spcPct val="80000"/>
              </a:lnSpc>
            </a:pPr>
            <a:r>
              <a:rPr lang="it-IT" sz="1200" dirty="0" smtClean="0"/>
              <a:t>1. Ai fini ed agli effetti delle disposizioni di cui al presente decreto legislativo si intende per: </a:t>
            </a:r>
            <a:r>
              <a:rPr lang="it-IT" sz="1800" b="1" i="1" dirty="0" smtClean="0"/>
              <a:t>a)</a:t>
            </a:r>
            <a:r>
              <a:rPr lang="it-IT" sz="1800" b="1" dirty="0" smtClean="0"/>
              <a:t> «lavoratore</a:t>
            </a:r>
            <a:endParaRPr lang="it-IT" sz="1200" i="1" dirty="0" smtClean="0"/>
          </a:p>
          <a:p>
            <a:pPr eaLnBrk="1" hangingPunct="1">
              <a:lnSpc>
                <a:spcPct val="80000"/>
              </a:lnSpc>
            </a:pPr>
            <a:r>
              <a:rPr lang="it-IT" sz="2400" b="1" dirty="0" smtClean="0">
                <a:solidFill>
                  <a:srgbClr val="3333CC"/>
                </a:solidFill>
              </a:rPr>
              <a:t>Al lavoratore </a:t>
            </a:r>
            <a:r>
              <a:rPr lang="it-IT" sz="1800" b="1" dirty="0" smtClean="0">
                <a:solidFill>
                  <a:srgbClr val="3333CC"/>
                </a:solidFill>
              </a:rPr>
              <a:t>così definito </a:t>
            </a:r>
            <a:r>
              <a:rPr lang="it-IT" sz="2400" b="1" dirty="0" smtClean="0">
                <a:solidFill>
                  <a:srgbClr val="3333CC"/>
                </a:solidFill>
              </a:rPr>
              <a:t>è equiparato:</a:t>
            </a:r>
          </a:p>
          <a:p>
            <a:pPr eaLnBrk="1" hangingPunct="1">
              <a:lnSpc>
                <a:spcPct val="80000"/>
              </a:lnSpc>
            </a:pPr>
            <a:r>
              <a:rPr lang="it-IT" sz="2400" b="1" dirty="0" smtClean="0">
                <a:solidFill>
                  <a:srgbClr val="3333CC"/>
                </a:solidFill>
              </a:rPr>
              <a:t>il socio lavoratore di cooperativa o di società</a:t>
            </a:r>
            <a:r>
              <a:rPr lang="it-IT" sz="2000" b="1" dirty="0" smtClean="0">
                <a:solidFill>
                  <a:srgbClr val="3333CC"/>
                </a:solidFill>
              </a:rPr>
              <a:t>, anche di fatto, che presta la sua attività per conto delle società e dell’ente stesso</a:t>
            </a:r>
          </a:p>
          <a:p>
            <a:pPr eaLnBrk="1" hangingPunct="1">
              <a:lnSpc>
                <a:spcPct val="80000"/>
              </a:lnSpc>
            </a:pPr>
            <a:r>
              <a:rPr lang="it-IT" sz="2400" b="1" dirty="0" smtClean="0">
                <a:solidFill>
                  <a:srgbClr val="FF0000"/>
                </a:solidFill>
              </a:rPr>
              <a:t>l’associato in partecipazione di cui all’art. 2549 </a:t>
            </a:r>
            <a:r>
              <a:rPr lang="it-IT" sz="1400" b="1" dirty="0" smtClean="0">
                <a:solidFill>
                  <a:srgbClr val="FF0000"/>
                </a:solidFill>
              </a:rPr>
              <a:t>e seguenti del C.C.</a:t>
            </a:r>
            <a:endParaRPr lang="it-IT" sz="2400" b="1" dirty="0" smtClean="0">
              <a:solidFill>
                <a:srgbClr val="FF0000"/>
              </a:solidFill>
            </a:endParaRPr>
          </a:p>
          <a:p>
            <a:pPr eaLnBrk="1" hangingPunct="1">
              <a:lnSpc>
                <a:spcPct val="80000"/>
              </a:lnSpc>
            </a:pPr>
            <a:r>
              <a:rPr lang="it-IT" sz="2400" b="1" dirty="0" smtClean="0">
                <a:solidFill>
                  <a:srgbClr val="3333CC"/>
                </a:solidFill>
              </a:rPr>
              <a:t>il soggetto beneficiario delle iniziative di tirocini formativi e di orientamento promosse al fine di realizzare momenti di alternanza tra </a:t>
            </a:r>
            <a:r>
              <a:rPr lang="it-IT" sz="2000" b="1" dirty="0" smtClean="0">
                <a:solidFill>
                  <a:srgbClr val="3333CC"/>
                </a:solidFill>
              </a:rPr>
              <a:t>studio e lavoro e/o di agevolare le scelte professionali mediante la conoscenza diretta del mondo del lavoro (Stage - tirocini)</a:t>
            </a:r>
          </a:p>
          <a:p>
            <a:pPr eaLnBrk="1" hangingPunct="1">
              <a:lnSpc>
                <a:spcPct val="80000"/>
              </a:lnSpc>
            </a:pPr>
            <a:r>
              <a:rPr lang="it-IT" sz="2400" b="1" dirty="0" smtClean="0">
                <a:solidFill>
                  <a:srgbClr val="FF0000"/>
                </a:solidFill>
              </a:rPr>
              <a:t>l’allievo degli istituti di istruzione ed universitari e il partecipante ai corsi di formazione professionale nei quali si faccia uso di laboratori, attrezzature di lavoro in genere, agenti chimici, fisici e biologici,</a:t>
            </a:r>
            <a:r>
              <a:rPr lang="it-IT" sz="2400" b="1" i="1" dirty="0" smtClean="0">
                <a:solidFill>
                  <a:srgbClr val="FF0000"/>
                </a:solidFill>
              </a:rPr>
              <a:t> </a:t>
            </a:r>
            <a:r>
              <a:rPr lang="it-IT" sz="1800" b="1" dirty="0" smtClean="0">
                <a:solidFill>
                  <a:srgbClr val="FF0000"/>
                </a:solidFill>
              </a:rPr>
              <a:t>ivi comprese le apparecchiature fornite di videoterminali limitatamente ai periodi in cui l’allievo sia effettivamente applicato alla strumentazioni o ai laboratori in questione;</a:t>
            </a:r>
          </a:p>
          <a:p>
            <a:pPr eaLnBrk="1" hangingPunct="1">
              <a:lnSpc>
                <a:spcPct val="80000"/>
              </a:lnSpc>
            </a:pPr>
            <a:r>
              <a:rPr lang="it-IT" sz="1800" b="1" dirty="0" smtClean="0">
                <a:solidFill>
                  <a:srgbClr val="3333CC"/>
                </a:solidFill>
              </a:rPr>
              <a:t>i volontari del Corpo nazionale dei Vigili del fuoco e della protezione civile</a:t>
            </a:r>
          </a:p>
          <a:p>
            <a:pPr eaLnBrk="1" hangingPunct="1">
              <a:lnSpc>
                <a:spcPct val="80000"/>
              </a:lnSpc>
            </a:pPr>
            <a:r>
              <a:rPr lang="it-IT" sz="2400" b="1" dirty="0" smtClean="0">
                <a:solidFill>
                  <a:srgbClr val="FF0000"/>
                </a:solidFill>
              </a:rPr>
              <a:t>il lavoratore di cui al </a:t>
            </a:r>
            <a:r>
              <a:rPr lang="it-IT" sz="2400" b="1" dirty="0" smtClean="0">
                <a:solidFill>
                  <a:srgbClr val="FF0000"/>
                </a:solidFill>
                <a:hlinkClick r:id="rId2"/>
              </a:rPr>
              <a:t>d. </a:t>
            </a:r>
            <a:r>
              <a:rPr lang="it-IT" sz="2400" b="1" dirty="0" err="1" smtClean="0">
                <a:solidFill>
                  <a:srgbClr val="FF0000"/>
                </a:solidFill>
                <a:hlinkClick r:id="rId2"/>
              </a:rPr>
              <a:t>lgs</a:t>
            </a:r>
            <a:r>
              <a:rPr lang="it-IT" sz="2400" b="1" dirty="0" smtClean="0">
                <a:solidFill>
                  <a:srgbClr val="FF0000"/>
                </a:solidFill>
                <a:hlinkClick r:id="rId2"/>
              </a:rPr>
              <a:t>. 1° dicembre </a:t>
            </a:r>
            <a:r>
              <a:rPr lang="it-IT" sz="2400" b="1" dirty="0" smtClean="0">
                <a:solidFill>
                  <a:srgbClr val="FF0000"/>
                </a:solidFill>
                <a:hlinkClick r:id="rId2"/>
              </a:rPr>
              <a:t>1997</a:t>
            </a:r>
            <a:r>
              <a:rPr lang="it-IT" sz="2400" b="1" dirty="0" smtClean="0">
                <a:solidFill>
                  <a:srgbClr val="FF0000"/>
                </a:solidFill>
                <a:hlinkClick r:id="rId2"/>
              </a:rPr>
              <a:t>, n. 468 </a:t>
            </a:r>
            <a:r>
              <a:rPr lang="it-IT" sz="2400" b="1" dirty="0" smtClean="0">
                <a:solidFill>
                  <a:srgbClr val="FF0000"/>
                </a:solidFill>
              </a:rPr>
              <a:t>e successive modificazioni</a:t>
            </a:r>
            <a:r>
              <a:rPr lang="it-IT" sz="1400" b="1" dirty="0" smtClean="0">
                <a:solidFill>
                  <a:srgbClr val="FF0000"/>
                </a:solidFill>
              </a:rPr>
              <a:t> </a:t>
            </a:r>
            <a:r>
              <a:rPr lang="it-IT" sz="1100" b="1" dirty="0" smtClean="0">
                <a:solidFill>
                  <a:srgbClr val="FF0000"/>
                </a:solidFill>
              </a:rPr>
              <a:t>(</a:t>
            </a:r>
            <a:r>
              <a:rPr lang="it-IT" sz="1400" b="1" dirty="0" smtClean="0">
                <a:solidFill>
                  <a:srgbClr val="FF0000"/>
                </a:solidFill>
              </a:rPr>
              <a:t>lavori socialmente</a:t>
            </a:r>
            <a:r>
              <a:rPr lang="it-IT" sz="1200" b="1" dirty="0" smtClean="0">
                <a:solidFill>
                  <a:srgbClr val="FF0000"/>
                </a:solidFill>
              </a:rPr>
              <a:t> utili)</a:t>
            </a:r>
            <a:endParaRPr lang="it-IT" sz="2000" b="1" dirty="0" smtClean="0">
              <a:solidFill>
                <a:srgbClr val="FF0000"/>
              </a:solidFill>
            </a:endParaRPr>
          </a:p>
        </p:txBody>
      </p:sp>
      <p:pic>
        <p:nvPicPr>
          <p:cNvPr id="445444" name="Immagine 3" descr="http://www.uomoaterra.it/images/lavoratore-in-sicurezz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92950" y="0"/>
            <a:ext cx="1981200" cy="112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63185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522242">
                                            <p:txEl>
                                              <p:charRg st="4294967295" end="4294967295"/>
                                            </p:txEl>
                                          </p:spTgt>
                                        </p:tgtEl>
                                        <p:attrNameLst>
                                          <p:attrName>style.visibility</p:attrName>
                                        </p:attrNameLst>
                                      </p:cBhvr>
                                      <p:to>
                                        <p:strVal val="visible"/>
                                      </p:to>
                                    </p:set>
                                    <p:anim calcmode="lin" valueType="num">
                                      <p:cBhvr>
                                        <p:cTn id="7" dur="500" fill="hold"/>
                                        <p:tgtEl>
                                          <p:spTgt spid="522242">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522242">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1" nodeType="clickEffect">
                                  <p:stCondLst>
                                    <p:cond delay="0"/>
                                  </p:stCondLst>
                                  <p:childTnLst>
                                    <p:set>
                                      <p:cBhvr>
                                        <p:cTn id="12" dur="1" fill="hold">
                                          <p:stCondLst>
                                            <p:cond delay="0"/>
                                          </p:stCondLst>
                                        </p:cTn>
                                        <p:tgtEl>
                                          <p:spTgt spid="522243">
                                            <p:txEl>
                                              <p:pRg st="0" end="0"/>
                                            </p:txEl>
                                          </p:spTgt>
                                        </p:tgtEl>
                                        <p:attrNameLst>
                                          <p:attrName>style.visibility</p:attrName>
                                        </p:attrNameLst>
                                      </p:cBhvr>
                                      <p:to>
                                        <p:strVal val="visible"/>
                                      </p:to>
                                    </p:set>
                                    <p:anim calcmode="lin" valueType="num">
                                      <p:cBhvr>
                                        <p:cTn id="13" dur="500" fill="hold"/>
                                        <p:tgtEl>
                                          <p:spTgt spid="52224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22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1" nodeType="clickEffect">
                                  <p:stCondLst>
                                    <p:cond delay="0"/>
                                  </p:stCondLst>
                                  <p:childTnLst>
                                    <p:set>
                                      <p:cBhvr>
                                        <p:cTn id="18" dur="1" fill="hold">
                                          <p:stCondLst>
                                            <p:cond delay="0"/>
                                          </p:stCondLst>
                                        </p:cTn>
                                        <p:tgtEl>
                                          <p:spTgt spid="522243">
                                            <p:txEl>
                                              <p:pRg st="1" end="1"/>
                                            </p:txEl>
                                          </p:spTgt>
                                        </p:tgtEl>
                                        <p:attrNameLst>
                                          <p:attrName>style.visibility</p:attrName>
                                        </p:attrNameLst>
                                      </p:cBhvr>
                                      <p:to>
                                        <p:strVal val="visible"/>
                                      </p:to>
                                    </p:set>
                                    <p:anim calcmode="lin" valueType="num">
                                      <p:cBhvr>
                                        <p:cTn id="19" dur="500" fill="hold"/>
                                        <p:tgtEl>
                                          <p:spTgt spid="52224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222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1" nodeType="clickEffect">
                                  <p:stCondLst>
                                    <p:cond delay="0"/>
                                  </p:stCondLst>
                                  <p:childTnLst>
                                    <p:set>
                                      <p:cBhvr>
                                        <p:cTn id="24" dur="1" fill="hold">
                                          <p:stCondLst>
                                            <p:cond delay="0"/>
                                          </p:stCondLst>
                                        </p:cTn>
                                        <p:tgtEl>
                                          <p:spTgt spid="522243">
                                            <p:txEl>
                                              <p:pRg st="2" end="2"/>
                                            </p:txEl>
                                          </p:spTgt>
                                        </p:tgtEl>
                                        <p:attrNameLst>
                                          <p:attrName>style.visibility</p:attrName>
                                        </p:attrNameLst>
                                      </p:cBhvr>
                                      <p:to>
                                        <p:strVal val="visible"/>
                                      </p:to>
                                    </p:set>
                                    <p:anim calcmode="lin" valueType="num">
                                      <p:cBhvr>
                                        <p:cTn id="25" dur="500" fill="hold"/>
                                        <p:tgtEl>
                                          <p:spTgt spid="52224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52224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1" nodeType="clickEffect">
                                  <p:stCondLst>
                                    <p:cond delay="0"/>
                                  </p:stCondLst>
                                  <p:childTnLst>
                                    <p:set>
                                      <p:cBhvr>
                                        <p:cTn id="30" dur="1" fill="hold">
                                          <p:stCondLst>
                                            <p:cond delay="0"/>
                                          </p:stCondLst>
                                        </p:cTn>
                                        <p:tgtEl>
                                          <p:spTgt spid="522243">
                                            <p:txEl>
                                              <p:pRg st="3" end="3"/>
                                            </p:txEl>
                                          </p:spTgt>
                                        </p:tgtEl>
                                        <p:attrNameLst>
                                          <p:attrName>style.visibility</p:attrName>
                                        </p:attrNameLst>
                                      </p:cBhvr>
                                      <p:to>
                                        <p:strVal val="visible"/>
                                      </p:to>
                                    </p:set>
                                    <p:anim calcmode="lin" valueType="num">
                                      <p:cBhvr>
                                        <p:cTn id="31" dur="500" fill="hold"/>
                                        <p:tgtEl>
                                          <p:spTgt spid="52224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52224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1" nodeType="clickEffect">
                                  <p:stCondLst>
                                    <p:cond delay="0"/>
                                  </p:stCondLst>
                                  <p:childTnLst>
                                    <p:set>
                                      <p:cBhvr>
                                        <p:cTn id="36" dur="1" fill="hold">
                                          <p:stCondLst>
                                            <p:cond delay="0"/>
                                          </p:stCondLst>
                                        </p:cTn>
                                        <p:tgtEl>
                                          <p:spTgt spid="522243">
                                            <p:txEl>
                                              <p:pRg st="4" end="4"/>
                                            </p:txEl>
                                          </p:spTgt>
                                        </p:tgtEl>
                                        <p:attrNameLst>
                                          <p:attrName>style.visibility</p:attrName>
                                        </p:attrNameLst>
                                      </p:cBhvr>
                                      <p:to>
                                        <p:strVal val="visible"/>
                                      </p:to>
                                    </p:set>
                                    <p:anim calcmode="lin" valueType="num">
                                      <p:cBhvr>
                                        <p:cTn id="37" dur="500" fill="hold"/>
                                        <p:tgtEl>
                                          <p:spTgt spid="52224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52224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1" nodeType="clickEffect">
                                  <p:stCondLst>
                                    <p:cond delay="0"/>
                                  </p:stCondLst>
                                  <p:childTnLst>
                                    <p:set>
                                      <p:cBhvr>
                                        <p:cTn id="42" dur="1" fill="hold">
                                          <p:stCondLst>
                                            <p:cond delay="0"/>
                                          </p:stCondLst>
                                        </p:cTn>
                                        <p:tgtEl>
                                          <p:spTgt spid="522243">
                                            <p:txEl>
                                              <p:pRg st="5" end="5"/>
                                            </p:txEl>
                                          </p:spTgt>
                                        </p:tgtEl>
                                        <p:attrNameLst>
                                          <p:attrName>style.visibility</p:attrName>
                                        </p:attrNameLst>
                                      </p:cBhvr>
                                      <p:to>
                                        <p:strVal val="visible"/>
                                      </p:to>
                                    </p:set>
                                    <p:anim calcmode="lin" valueType="num">
                                      <p:cBhvr>
                                        <p:cTn id="43" dur="500" fill="hold"/>
                                        <p:tgtEl>
                                          <p:spTgt spid="52224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52224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1" nodeType="clickEffect">
                                  <p:stCondLst>
                                    <p:cond delay="0"/>
                                  </p:stCondLst>
                                  <p:childTnLst>
                                    <p:set>
                                      <p:cBhvr>
                                        <p:cTn id="48" dur="1" fill="hold">
                                          <p:stCondLst>
                                            <p:cond delay="0"/>
                                          </p:stCondLst>
                                        </p:cTn>
                                        <p:tgtEl>
                                          <p:spTgt spid="522243">
                                            <p:txEl>
                                              <p:pRg st="6" end="6"/>
                                            </p:txEl>
                                          </p:spTgt>
                                        </p:tgtEl>
                                        <p:attrNameLst>
                                          <p:attrName>style.visibility</p:attrName>
                                        </p:attrNameLst>
                                      </p:cBhvr>
                                      <p:to>
                                        <p:strVal val="visible"/>
                                      </p:to>
                                    </p:set>
                                    <p:anim calcmode="lin" valueType="num">
                                      <p:cBhvr>
                                        <p:cTn id="49" dur="500" fill="hold"/>
                                        <p:tgtEl>
                                          <p:spTgt spid="52224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2224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1" nodeType="clickEffect">
                                  <p:stCondLst>
                                    <p:cond delay="0"/>
                                  </p:stCondLst>
                                  <p:childTnLst>
                                    <p:set>
                                      <p:cBhvr>
                                        <p:cTn id="54" dur="1" fill="hold">
                                          <p:stCondLst>
                                            <p:cond delay="0"/>
                                          </p:stCondLst>
                                        </p:cTn>
                                        <p:tgtEl>
                                          <p:spTgt spid="522243">
                                            <p:txEl>
                                              <p:pRg st="7" end="7"/>
                                            </p:txEl>
                                          </p:spTgt>
                                        </p:tgtEl>
                                        <p:attrNameLst>
                                          <p:attrName>style.visibility</p:attrName>
                                        </p:attrNameLst>
                                      </p:cBhvr>
                                      <p:to>
                                        <p:strVal val="visible"/>
                                      </p:to>
                                    </p:set>
                                    <p:anim calcmode="lin" valueType="num">
                                      <p:cBhvr>
                                        <p:cTn id="55" dur="500" fill="hold"/>
                                        <p:tgtEl>
                                          <p:spTgt spid="522243">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522243">
                                            <p:txEl>
                                              <p:pRg st="7" end="7"/>
                                            </p:txEl>
                                          </p:spTgt>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522242">
                                            <p:txEl>
                                              <p:charRg st="4294967295" end="4294967295"/>
                                            </p:txEl>
                                          </p:spTgt>
                                        </p:tgtEl>
                                        <p:attrNameLst>
                                          <p:attrName>style.visibility</p:attrName>
                                        </p:attrNameLst>
                                      </p:cBhvr>
                                      <p:to>
                                        <p:strVal val="visible"/>
                                      </p:to>
                                    </p:set>
                                    <p:anim calcmode="lin" valueType="num">
                                      <p:cBhvr>
                                        <p:cTn id="59" dur="500" fill="hold"/>
                                        <p:tgtEl>
                                          <p:spTgt spid="522242">
                                            <p:txEl>
                                              <p:charRg st="4294967295" end="4294967295"/>
                                            </p:txEl>
                                          </p:spTgt>
                                        </p:tgtEl>
                                        <p:attrNameLst>
                                          <p:attrName>ppt_w</p:attrName>
                                        </p:attrNameLst>
                                      </p:cBhvr>
                                      <p:tavLst>
                                        <p:tav tm="0">
                                          <p:val>
                                            <p:fltVal val="0"/>
                                          </p:val>
                                        </p:tav>
                                        <p:tav tm="100000">
                                          <p:val>
                                            <p:strVal val="#ppt_w"/>
                                          </p:val>
                                        </p:tav>
                                      </p:tavLst>
                                    </p:anim>
                                    <p:anim calcmode="lin" valueType="num">
                                      <p:cBhvr>
                                        <p:cTn id="60" dur="500" fill="hold"/>
                                        <p:tgtEl>
                                          <p:spTgt spid="522242">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522243">
                                            <p:txEl>
                                              <p:pRg st="0" end="0"/>
                                            </p:txEl>
                                          </p:spTgt>
                                        </p:tgtEl>
                                        <p:attrNameLst>
                                          <p:attrName>style.visibility</p:attrName>
                                        </p:attrNameLst>
                                      </p:cBhvr>
                                      <p:to>
                                        <p:strVal val="visible"/>
                                      </p:to>
                                    </p:set>
                                    <p:anim calcmode="lin" valueType="num">
                                      <p:cBhvr>
                                        <p:cTn id="65" dur="500" fill="hold"/>
                                        <p:tgtEl>
                                          <p:spTgt spid="522243">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522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16" fill="hold" grpId="0" nodeType="clickEffect">
                                  <p:stCondLst>
                                    <p:cond delay="0"/>
                                  </p:stCondLst>
                                  <p:childTnLst>
                                    <p:set>
                                      <p:cBhvr>
                                        <p:cTn id="70" dur="1" fill="hold">
                                          <p:stCondLst>
                                            <p:cond delay="0"/>
                                          </p:stCondLst>
                                        </p:cTn>
                                        <p:tgtEl>
                                          <p:spTgt spid="522243">
                                            <p:txEl>
                                              <p:pRg st="1" end="1"/>
                                            </p:txEl>
                                          </p:spTgt>
                                        </p:tgtEl>
                                        <p:attrNameLst>
                                          <p:attrName>style.visibility</p:attrName>
                                        </p:attrNameLst>
                                      </p:cBhvr>
                                      <p:to>
                                        <p:strVal val="visible"/>
                                      </p:to>
                                    </p:set>
                                    <p:anim calcmode="lin" valueType="num">
                                      <p:cBhvr>
                                        <p:cTn id="71" dur="500" fill="hold"/>
                                        <p:tgtEl>
                                          <p:spTgt spid="522243">
                                            <p:txEl>
                                              <p:pRg st="1" end="1"/>
                                            </p:txEl>
                                          </p:spTgt>
                                        </p:tgtEl>
                                        <p:attrNameLst>
                                          <p:attrName>ppt_w</p:attrName>
                                        </p:attrNameLst>
                                      </p:cBhvr>
                                      <p:tavLst>
                                        <p:tav tm="0">
                                          <p:val>
                                            <p:fltVal val="0"/>
                                          </p:val>
                                        </p:tav>
                                        <p:tav tm="100000">
                                          <p:val>
                                            <p:strVal val="#ppt_w"/>
                                          </p:val>
                                        </p:tav>
                                      </p:tavLst>
                                    </p:anim>
                                    <p:anim calcmode="lin" valueType="num">
                                      <p:cBhvr>
                                        <p:cTn id="72" dur="500" fill="hold"/>
                                        <p:tgtEl>
                                          <p:spTgt spid="5222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3" presetClass="entr" presetSubtype="16" fill="hold" grpId="0" nodeType="clickEffect">
                                  <p:stCondLst>
                                    <p:cond delay="0"/>
                                  </p:stCondLst>
                                  <p:childTnLst>
                                    <p:set>
                                      <p:cBhvr>
                                        <p:cTn id="76" dur="1" fill="hold">
                                          <p:stCondLst>
                                            <p:cond delay="0"/>
                                          </p:stCondLst>
                                        </p:cTn>
                                        <p:tgtEl>
                                          <p:spTgt spid="522243">
                                            <p:txEl>
                                              <p:pRg st="2" end="2"/>
                                            </p:txEl>
                                          </p:spTgt>
                                        </p:tgtEl>
                                        <p:attrNameLst>
                                          <p:attrName>style.visibility</p:attrName>
                                        </p:attrNameLst>
                                      </p:cBhvr>
                                      <p:to>
                                        <p:strVal val="visible"/>
                                      </p:to>
                                    </p:set>
                                    <p:anim calcmode="lin" valueType="num">
                                      <p:cBhvr>
                                        <p:cTn id="77" dur="500" fill="hold"/>
                                        <p:tgtEl>
                                          <p:spTgt spid="522243">
                                            <p:txEl>
                                              <p:pRg st="2" end="2"/>
                                            </p:txEl>
                                          </p:spTgt>
                                        </p:tgtEl>
                                        <p:attrNameLst>
                                          <p:attrName>ppt_w</p:attrName>
                                        </p:attrNameLst>
                                      </p:cBhvr>
                                      <p:tavLst>
                                        <p:tav tm="0">
                                          <p:val>
                                            <p:fltVal val="0"/>
                                          </p:val>
                                        </p:tav>
                                        <p:tav tm="100000">
                                          <p:val>
                                            <p:strVal val="#ppt_w"/>
                                          </p:val>
                                        </p:tav>
                                      </p:tavLst>
                                    </p:anim>
                                    <p:anim calcmode="lin" valueType="num">
                                      <p:cBhvr>
                                        <p:cTn id="78" dur="500" fill="hold"/>
                                        <p:tgtEl>
                                          <p:spTgt spid="52224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522243">
                                            <p:txEl>
                                              <p:pRg st="3" end="3"/>
                                            </p:txEl>
                                          </p:spTgt>
                                        </p:tgtEl>
                                        <p:attrNameLst>
                                          <p:attrName>style.visibility</p:attrName>
                                        </p:attrNameLst>
                                      </p:cBhvr>
                                      <p:to>
                                        <p:strVal val="visible"/>
                                      </p:to>
                                    </p:set>
                                    <p:anim calcmode="lin" valueType="num">
                                      <p:cBhvr>
                                        <p:cTn id="83" dur="500" fill="hold"/>
                                        <p:tgtEl>
                                          <p:spTgt spid="522243">
                                            <p:txEl>
                                              <p:pRg st="3" end="3"/>
                                            </p:txEl>
                                          </p:spTgt>
                                        </p:tgtEl>
                                        <p:attrNameLst>
                                          <p:attrName>ppt_w</p:attrName>
                                        </p:attrNameLst>
                                      </p:cBhvr>
                                      <p:tavLst>
                                        <p:tav tm="0">
                                          <p:val>
                                            <p:fltVal val="0"/>
                                          </p:val>
                                        </p:tav>
                                        <p:tav tm="100000">
                                          <p:val>
                                            <p:strVal val="#ppt_w"/>
                                          </p:val>
                                        </p:tav>
                                      </p:tavLst>
                                    </p:anim>
                                    <p:anim calcmode="lin" valueType="num">
                                      <p:cBhvr>
                                        <p:cTn id="84" dur="500" fill="hold"/>
                                        <p:tgtEl>
                                          <p:spTgt spid="52224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23" presetClass="entr" presetSubtype="16" fill="hold" grpId="0" nodeType="clickEffect">
                                  <p:stCondLst>
                                    <p:cond delay="0"/>
                                  </p:stCondLst>
                                  <p:childTnLst>
                                    <p:set>
                                      <p:cBhvr>
                                        <p:cTn id="88" dur="1" fill="hold">
                                          <p:stCondLst>
                                            <p:cond delay="0"/>
                                          </p:stCondLst>
                                        </p:cTn>
                                        <p:tgtEl>
                                          <p:spTgt spid="522243">
                                            <p:txEl>
                                              <p:pRg st="4" end="4"/>
                                            </p:txEl>
                                          </p:spTgt>
                                        </p:tgtEl>
                                        <p:attrNameLst>
                                          <p:attrName>style.visibility</p:attrName>
                                        </p:attrNameLst>
                                      </p:cBhvr>
                                      <p:to>
                                        <p:strVal val="visible"/>
                                      </p:to>
                                    </p:set>
                                    <p:anim calcmode="lin" valueType="num">
                                      <p:cBhvr>
                                        <p:cTn id="89" dur="500" fill="hold"/>
                                        <p:tgtEl>
                                          <p:spTgt spid="522243">
                                            <p:txEl>
                                              <p:pRg st="4" end="4"/>
                                            </p:txEl>
                                          </p:spTgt>
                                        </p:tgtEl>
                                        <p:attrNameLst>
                                          <p:attrName>ppt_w</p:attrName>
                                        </p:attrNameLst>
                                      </p:cBhvr>
                                      <p:tavLst>
                                        <p:tav tm="0">
                                          <p:val>
                                            <p:fltVal val="0"/>
                                          </p:val>
                                        </p:tav>
                                        <p:tav tm="100000">
                                          <p:val>
                                            <p:strVal val="#ppt_w"/>
                                          </p:val>
                                        </p:tav>
                                      </p:tavLst>
                                    </p:anim>
                                    <p:anim calcmode="lin" valueType="num">
                                      <p:cBhvr>
                                        <p:cTn id="90" dur="500" fill="hold"/>
                                        <p:tgtEl>
                                          <p:spTgt spid="52224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522243">
                                            <p:txEl>
                                              <p:pRg st="5" end="5"/>
                                            </p:txEl>
                                          </p:spTgt>
                                        </p:tgtEl>
                                        <p:attrNameLst>
                                          <p:attrName>style.visibility</p:attrName>
                                        </p:attrNameLst>
                                      </p:cBhvr>
                                      <p:to>
                                        <p:strVal val="visible"/>
                                      </p:to>
                                    </p:set>
                                    <p:anim calcmode="lin" valueType="num">
                                      <p:cBhvr>
                                        <p:cTn id="95" dur="500" fill="hold"/>
                                        <p:tgtEl>
                                          <p:spTgt spid="522243">
                                            <p:txEl>
                                              <p:pRg st="5" end="5"/>
                                            </p:txEl>
                                          </p:spTgt>
                                        </p:tgtEl>
                                        <p:attrNameLst>
                                          <p:attrName>ppt_w</p:attrName>
                                        </p:attrNameLst>
                                      </p:cBhvr>
                                      <p:tavLst>
                                        <p:tav tm="0">
                                          <p:val>
                                            <p:fltVal val="0"/>
                                          </p:val>
                                        </p:tav>
                                        <p:tav tm="100000">
                                          <p:val>
                                            <p:strVal val="#ppt_w"/>
                                          </p:val>
                                        </p:tav>
                                      </p:tavLst>
                                    </p:anim>
                                    <p:anim calcmode="lin" valueType="num">
                                      <p:cBhvr>
                                        <p:cTn id="96" dur="500" fill="hold"/>
                                        <p:tgtEl>
                                          <p:spTgt spid="52224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16" fill="hold" grpId="0" nodeType="clickEffect">
                                  <p:stCondLst>
                                    <p:cond delay="0"/>
                                  </p:stCondLst>
                                  <p:childTnLst>
                                    <p:set>
                                      <p:cBhvr>
                                        <p:cTn id="100" dur="1" fill="hold">
                                          <p:stCondLst>
                                            <p:cond delay="0"/>
                                          </p:stCondLst>
                                        </p:cTn>
                                        <p:tgtEl>
                                          <p:spTgt spid="522243">
                                            <p:txEl>
                                              <p:pRg st="6" end="6"/>
                                            </p:txEl>
                                          </p:spTgt>
                                        </p:tgtEl>
                                        <p:attrNameLst>
                                          <p:attrName>style.visibility</p:attrName>
                                        </p:attrNameLst>
                                      </p:cBhvr>
                                      <p:to>
                                        <p:strVal val="visible"/>
                                      </p:to>
                                    </p:set>
                                    <p:anim calcmode="lin" valueType="num">
                                      <p:cBhvr>
                                        <p:cTn id="101" dur="500" fill="hold"/>
                                        <p:tgtEl>
                                          <p:spTgt spid="522243">
                                            <p:txEl>
                                              <p:pRg st="6" end="6"/>
                                            </p:txEl>
                                          </p:spTgt>
                                        </p:tgtEl>
                                        <p:attrNameLst>
                                          <p:attrName>ppt_w</p:attrName>
                                        </p:attrNameLst>
                                      </p:cBhvr>
                                      <p:tavLst>
                                        <p:tav tm="0">
                                          <p:val>
                                            <p:fltVal val="0"/>
                                          </p:val>
                                        </p:tav>
                                        <p:tav tm="100000">
                                          <p:val>
                                            <p:strVal val="#ppt_w"/>
                                          </p:val>
                                        </p:tav>
                                      </p:tavLst>
                                    </p:anim>
                                    <p:anim calcmode="lin" valueType="num">
                                      <p:cBhvr>
                                        <p:cTn id="102" dur="500" fill="hold"/>
                                        <p:tgtEl>
                                          <p:spTgt spid="52224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3" presetClass="entr" presetSubtype="16" fill="hold" grpId="0" nodeType="clickEffect">
                                  <p:stCondLst>
                                    <p:cond delay="0"/>
                                  </p:stCondLst>
                                  <p:childTnLst>
                                    <p:set>
                                      <p:cBhvr>
                                        <p:cTn id="106" dur="1" fill="hold">
                                          <p:stCondLst>
                                            <p:cond delay="0"/>
                                          </p:stCondLst>
                                        </p:cTn>
                                        <p:tgtEl>
                                          <p:spTgt spid="522243">
                                            <p:txEl>
                                              <p:pRg st="7" end="7"/>
                                            </p:txEl>
                                          </p:spTgt>
                                        </p:tgtEl>
                                        <p:attrNameLst>
                                          <p:attrName>style.visibility</p:attrName>
                                        </p:attrNameLst>
                                      </p:cBhvr>
                                      <p:to>
                                        <p:strVal val="visible"/>
                                      </p:to>
                                    </p:set>
                                    <p:anim calcmode="lin" valueType="num">
                                      <p:cBhvr>
                                        <p:cTn id="107" dur="500" fill="hold"/>
                                        <p:tgtEl>
                                          <p:spTgt spid="522243">
                                            <p:txEl>
                                              <p:pRg st="7" end="7"/>
                                            </p:txEl>
                                          </p:spTgt>
                                        </p:tgtEl>
                                        <p:attrNameLst>
                                          <p:attrName>ppt_w</p:attrName>
                                        </p:attrNameLst>
                                      </p:cBhvr>
                                      <p:tavLst>
                                        <p:tav tm="0">
                                          <p:val>
                                            <p:fltVal val="0"/>
                                          </p:val>
                                        </p:tav>
                                        <p:tav tm="100000">
                                          <p:val>
                                            <p:strVal val="#ppt_w"/>
                                          </p:val>
                                        </p:tav>
                                      </p:tavLst>
                                    </p:anim>
                                    <p:anim calcmode="lin" valueType="num">
                                      <p:cBhvr>
                                        <p:cTn id="108" dur="500" fill="hold"/>
                                        <p:tgtEl>
                                          <p:spTgt spid="522243">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2" grpId="0"/>
      <p:bldP spid="522242" grpId="1"/>
      <p:bldP spid="522243" grpId="0" build="p"/>
      <p:bldP spid="522243" grpI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a:xfrm>
            <a:off x="0" y="0"/>
            <a:ext cx="9144000" cy="1403350"/>
          </a:xfrm>
          <a:solidFill>
            <a:srgbClr val="000099"/>
          </a:solidFill>
        </p:spPr>
        <p:txBody>
          <a:bodyPr/>
          <a:lstStyle/>
          <a:p>
            <a:pPr eaLnBrk="1" hangingPunct="1"/>
            <a:r>
              <a:rPr lang="it-IT" sz="1800" b="1" smtClean="0">
                <a:solidFill>
                  <a:srgbClr val="FFFF66"/>
                </a:solidFill>
              </a:rPr>
              <a:t>Titolo III Uso delle attrezzature di lavoro e dei DPI</a:t>
            </a:r>
            <a:r>
              <a:rPr lang="it-IT" b="1" smtClean="0">
                <a:solidFill>
                  <a:srgbClr val="FFFF66"/>
                </a:solidFill>
              </a:rPr>
              <a:t>              Allegato VIII </a:t>
            </a:r>
            <a:r>
              <a:rPr lang="it-IT" sz="3600" b="1" smtClean="0">
                <a:solidFill>
                  <a:srgbClr val="FFFF66"/>
                </a:solidFill>
              </a:rPr>
              <a:t>(art.79, co.1)</a:t>
            </a:r>
            <a:endParaRPr lang="it-IT" sz="3600" smtClean="0">
              <a:solidFill>
                <a:srgbClr val="FFFF66"/>
              </a:solidFill>
            </a:endParaRPr>
          </a:p>
        </p:txBody>
      </p:sp>
      <p:sp>
        <p:nvSpPr>
          <p:cNvPr id="562179" name="Rectangle 3" descr="Bouquet"/>
          <p:cNvSpPr>
            <a:spLocks noGrp="1" noChangeArrowheads="1"/>
          </p:cNvSpPr>
          <p:nvPr>
            <p:ph type="body" idx="1"/>
          </p:nvPr>
        </p:nvSpPr>
        <p:spPr>
          <a:xfrm>
            <a:off x="0" y="1484313"/>
            <a:ext cx="6372225" cy="5373687"/>
          </a:xfrm>
          <a:blipFill dpi="0" rotWithShape="1">
            <a:blip r:embed="rId2" cstate="print"/>
            <a:srcRect/>
            <a:tile tx="0" ty="0" sx="100000" sy="100000" flip="none" algn="tl"/>
          </a:blipFill>
          <a:ln>
            <a:solidFill>
              <a:srgbClr val="800000"/>
            </a:solidFill>
            <a:miter lim="800000"/>
            <a:headEnd/>
            <a:tailEnd/>
          </a:ln>
        </p:spPr>
        <p:txBody>
          <a:bodyPr/>
          <a:lstStyle/>
          <a:p>
            <a:pPr marL="914400" lvl="1" indent="-457200" eaLnBrk="1" hangingPunct="1">
              <a:lnSpc>
                <a:spcPct val="90000"/>
              </a:lnSpc>
              <a:buFontTx/>
              <a:buAutoNum type="arabicPeriod"/>
            </a:pPr>
            <a:r>
              <a:rPr lang="it-IT" b="1" smtClean="0">
                <a:solidFill>
                  <a:srgbClr val="000099"/>
                </a:solidFill>
              </a:rPr>
              <a:t>Schema indicativo per l’inventario dei rischi ai fini dell’impiego di attrezzature di protezione individuale</a:t>
            </a:r>
          </a:p>
          <a:p>
            <a:pPr marL="914400" lvl="1" indent="-457200" eaLnBrk="1" hangingPunct="1">
              <a:lnSpc>
                <a:spcPct val="90000"/>
              </a:lnSpc>
              <a:buFontTx/>
              <a:buAutoNum type="arabicPeriod"/>
            </a:pPr>
            <a:r>
              <a:rPr lang="it-IT" sz="2400" b="1" smtClean="0"/>
              <a:t>Elenco indicativo e non esauriente delle attrezzature di protezione individuale</a:t>
            </a:r>
          </a:p>
          <a:p>
            <a:pPr marL="914400" lvl="1" indent="-457200" eaLnBrk="1" hangingPunct="1">
              <a:lnSpc>
                <a:spcPct val="90000"/>
              </a:lnSpc>
              <a:buFontTx/>
              <a:buAutoNum type="arabicPeriod"/>
            </a:pPr>
            <a:r>
              <a:rPr lang="it-IT" sz="2000" b="1" smtClean="0"/>
              <a:t>Elenco indicativo e non esauriente delle attività e dei settori di attività per i quali può rendersi necessario mettere a disposizioni di attrezzature di protezione individuale </a:t>
            </a:r>
          </a:p>
          <a:p>
            <a:pPr marL="914400" lvl="1" indent="-457200" eaLnBrk="1" hangingPunct="1">
              <a:lnSpc>
                <a:spcPct val="90000"/>
              </a:lnSpc>
              <a:buFontTx/>
              <a:buAutoNum type="arabicPeriod"/>
            </a:pPr>
            <a:r>
              <a:rPr lang="it-IT" sz="2400" b="1" smtClean="0"/>
              <a:t>Indicazioni non esaurienti  per la valutazione dei dispositivi di protezione individuale</a:t>
            </a:r>
            <a:r>
              <a:rPr lang="it-IT" sz="2400" smtClean="0"/>
              <a:t> </a:t>
            </a:r>
          </a:p>
          <a:p>
            <a:pPr marL="914400" lvl="1" indent="-457200" eaLnBrk="1" hangingPunct="1">
              <a:lnSpc>
                <a:spcPct val="90000"/>
              </a:lnSpc>
              <a:buFontTx/>
              <a:buAutoNum type="arabicPeriod"/>
            </a:pPr>
            <a:endParaRPr lang="it-IT" sz="2400" smtClean="0"/>
          </a:p>
          <a:p>
            <a:pPr marL="533400" indent="-533400" eaLnBrk="1" hangingPunct="1">
              <a:lnSpc>
                <a:spcPct val="90000"/>
              </a:lnSpc>
              <a:spcBef>
                <a:spcPct val="0"/>
              </a:spcBef>
            </a:pPr>
            <a:endParaRPr lang="it-IT" sz="2800" smtClean="0"/>
          </a:p>
        </p:txBody>
      </p:sp>
      <p:pic>
        <p:nvPicPr>
          <p:cNvPr id="562180" name="Immagine 3" descr="http://www.ausl.vda.it/esterni/dipPrevenzione/images/dpi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43663" y="1547813"/>
            <a:ext cx="2700337"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078704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a:xfrm>
            <a:off x="0" y="0"/>
            <a:ext cx="9144000" cy="1125538"/>
          </a:xfrm>
          <a:solidFill>
            <a:srgbClr val="000099"/>
          </a:solidFill>
        </p:spPr>
        <p:txBody>
          <a:bodyPr/>
          <a:lstStyle/>
          <a:p>
            <a:r>
              <a:rPr lang="it-IT" sz="1800" smtClean="0">
                <a:solidFill>
                  <a:srgbClr val="FFFFCC"/>
                </a:solidFill>
              </a:rPr>
              <a:t/>
            </a:r>
            <a:br>
              <a:rPr lang="it-IT" sz="1800" smtClean="0">
                <a:solidFill>
                  <a:srgbClr val="FFFFCC"/>
                </a:solidFill>
              </a:rPr>
            </a:br>
            <a:r>
              <a:rPr lang="it-IT" sz="1800" smtClean="0">
                <a:solidFill>
                  <a:srgbClr val="FFFFCC"/>
                </a:solidFill>
              </a:rPr>
              <a:t/>
            </a:r>
            <a:br>
              <a:rPr lang="it-IT" sz="1800" smtClean="0">
                <a:solidFill>
                  <a:srgbClr val="FFFFCC"/>
                </a:solidFill>
              </a:rPr>
            </a:br>
            <a:r>
              <a:rPr lang="it-IT" sz="4000" smtClean="0">
                <a:solidFill>
                  <a:srgbClr val="FFFFCC"/>
                </a:solidFill>
              </a:rPr>
              <a:t> </a:t>
            </a:r>
            <a:r>
              <a:rPr lang="it-IT" sz="1800" b="1" smtClean="0">
                <a:solidFill>
                  <a:srgbClr val="FFFF66"/>
                </a:solidFill>
              </a:rPr>
              <a:t>Titolo III Uso delle attrezzature di lavoro e dei DPI </a:t>
            </a:r>
            <a:r>
              <a:rPr lang="it-IT" sz="3200" b="1" smtClean="0">
                <a:solidFill>
                  <a:srgbClr val="FFFF00"/>
                </a:solidFill>
              </a:rPr>
              <a:t>Allegato IX </a:t>
            </a:r>
            <a:r>
              <a:rPr lang="it-IT" sz="1800" b="1" smtClean="0">
                <a:solidFill>
                  <a:srgbClr val="FFFF00"/>
                </a:solidFill>
              </a:rPr>
              <a:t>NORME DI BUONA TECNICA(nell’81 , </a:t>
            </a:r>
            <a:r>
              <a:rPr lang="it-IT" sz="2000" b="1" smtClean="0">
                <a:solidFill>
                  <a:srgbClr val="FFFF00"/>
                </a:solidFill>
              </a:rPr>
              <a:t>abrogato dal correttivo</a:t>
            </a:r>
            <a:r>
              <a:rPr lang="it-IT" sz="1800" b="1" smtClean="0">
                <a:solidFill>
                  <a:srgbClr val="FFFF00"/>
                </a:solidFill>
              </a:rPr>
              <a:t>)</a:t>
            </a:r>
            <a:br>
              <a:rPr lang="it-IT" sz="1800" b="1" smtClean="0">
                <a:solidFill>
                  <a:srgbClr val="FFFF00"/>
                </a:solidFill>
              </a:rPr>
            </a:br>
            <a:r>
              <a:rPr lang="it-IT" sz="1800" b="1" smtClean="0">
                <a:solidFill>
                  <a:schemeClr val="bg1"/>
                </a:solidFill>
              </a:rPr>
              <a:t>(art.85, co.2)</a:t>
            </a:r>
            <a:r>
              <a:rPr lang="it-IT" sz="3200" smtClean="0">
                <a:solidFill>
                  <a:schemeClr val="bg1"/>
                </a:solidFill>
              </a:rPr>
              <a:t/>
            </a:r>
            <a:br>
              <a:rPr lang="it-IT" sz="3200" smtClean="0">
                <a:solidFill>
                  <a:schemeClr val="bg1"/>
                </a:solidFill>
              </a:rPr>
            </a:br>
            <a:endParaRPr lang="it-IT" sz="3200" smtClean="0">
              <a:solidFill>
                <a:schemeClr val="bg1"/>
              </a:solidFill>
            </a:endParaRPr>
          </a:p>
        </p:txBody>
      </p:sp>
      <p:sp>
        <p:nvSpPr>
          <p:cNvPr id="563203" name="Rectangle 3"/>
          <p:cNvSpPr>
            <a:spLocks noGrp="1" noChangeArrowheads="1"/>
          </p:cNvSpPr>
          <p:nvPr>
            <p:ph type="body" idx="1"/>
          </p:nvPr>
        </p:nvSpPr>
        <p:spPr>
          <a:xfrm>
            <a:off x="395288" y="1268413"/>
            <a:ext cx="8748712" cy="1154112"/>
          </a:xfrm>
        </p:spPr>
        <p:txBody>
          <a:bodyPr/>
          <a:lstStyle/>
          <a:p>
            <a:pPr>
              <a:lnSpc>
                <a:spcPct val="80000"/>
              </a:lnSpc>
              <a:buFontTx/>
              <a:buNone/>
            </a:pPr>
            <a:r>
              <a:rPr lang="it-IT" sz="1600" b="1" smtClean="0"/>
              <a:t>Ai fini del presente Capo, si considerano norme di buona tecnica le specifiche tecniche                           emanate dai seguenti organismi nazionali e internazionali:</a:t>
            </a:r>
          </a:p>
          <a:p>
            <a:pPr>
              <a:lnSpc>
                <a:spcPct val="80000"/>
              </a:lnSpc>
              <a:buFontTx/>
              <a:buNone/>
            </a:pPr>
            <a:r>
              <a:rPr lang="it-IT" sz="1600" smtClean="0"/>
              <a:t>· </a:t>
            </a:r>
            <a:r>
              <a:rPr lang="it-IT" sz="1800" b="1" smtClean="0">
                <a:solidFill>
                  <a:srgbClr val="FF0000"/>
                </a:solidFill>
              </a:rPr>
              <a:t>UNI (Ente Nazionale di Unificazione);</a:t>
            </a:r>
          </a:p>
          <a:p>
            <a:pPr>
              <a:lnSpc>
                <a:spcPct val="80000"/>
              </a:lnSpc>
              <a:buFontTx/>
              <a:buNone/>
            </a:pPr>
            <a:r>
              <a:rPr lang="it-IT" sz="1800" b="1" smtClean="0">
                <a:solidFill>
                  <a:srgbClr val="FF0000"/>
                </a:solidFill>
              </a:rPr>
              <a:t>· </a:t>
            </a:r>
            <a:r>
              <a:rPr lang="it-IT" sz="1800" b="1" u="sng" smtClean="0">
                <a:solidFill>
                  <a:srgbClr val="FF0000"/>
                </a:solidFill>
              </a:rPr>
              <a:t>CEI (Comitato Elettrotecnico Italiano);</a:t>
            </a:r>
          </a:p>
          <a:p>
            <a:pPr>
              <a:lnSpc>
                <a:spcPct val="80000"/>
              </a:lnSpc>
              <a:buFontTx/>
              <a:buNone/>
            </a:pPr>
            <a:r>
              <a:rPr lang="it-IT" sz="1800" b="1" smtClean="0">
                <a:solidFill>
                  <a:srgbClr val="FF0000"/>
                </a:solidFill>
              </a:rPr>
              <a:t>· CEN (Comitato Europeo di normalizzazione);</a:t>
            </a:r>
          </a:p>
          <a:p>
            <a:pPr>
              <a:lnSpc>
                <a:spcPct val="80000"/>
              </a:lnSpc>
              <a:buFontTx/>
              <a:buNone/>
            </a:pPr>
            <a:r>
              <a:rPr lang="it-IT" sz="1800" b="1" smtClean="0">
                <a:solidFill>
                  <a:srgbClr val="FF0000"/>
                </a:solidFill>
              </a:rPr>
              <a:t>· CENELEC (Comitato Europeo per la standardizzazione Elettrotecnica);</a:t>
            </a:r>
          </a:p>
          <a:p>
            <a:pPr>
              <a:lnSpc>
                <a:spcPct val="80000"/>
              </a:lnSpc>
              <a:buFontTx/>
              <a:buNone/>
            </a:pPr>
            <a:r>
              <a:rPr lang="it-IT" sz="1800" b="1" smtClean="0">
                <a:solidFill>
                  <a:srgbClr val="FF0000"/>
                </a:solidFill>
              </a:rPr>
              <a:t>· IEC (Commissione Internazionale Elettrotecnica);</a:t>
            </a:r>
          </a:p>
          <a:p>
            <a:pPr>
              <a:lnSpc>
                <a:spcPct val="80000"/>
              </a:lnSpc>
              <a:buFontTx/>
              <a:buNone/>
            </a:pPr>
            <a:r>
              <a:rPr lang="it-IT" sz="1800" b="1" smtClean="0">
                <a:solidFill>
                  <a:srgbClr val="FF0000"/>
                </a:solidFill>
              </a:rPr>
              <a:t>· ISO (Organizzazione Internazionale per la Standardizzazione).</a:t>
            </a:r>
          </a:p>
          <a:p>
            <a:pPr>
              <a:lnSpc>
                <a:spcPct val="80000"/>
              </a:lnSpc>
              <a:buFontTx/>
              <a:buNone/>
            </a:pPr>
            <a:r>
              <a:rPr lang="it-IT" sz="1600" smtClean="0"/>
              <a:t>L’applicazione delle suddette norme è finalizzata all’individuazione delle misure di cui all’articolo 1 e dovrà tenere conto dei seguenti principi:</a:t>
            </a:r>
          </a:p>
          <a:p>
            <a:pPr>
              <a:lnSpc>
                <a:spcPct val="80000"/>
              </a:lnSpc>
              <a:buFontTx/>
              <a:buNone/>
            </a:pPr>
            <a:r>
              <a:rPr lang="it-IT" sz="1600" smtClean="0"/>
              <a:t>La scelta di una o più norme di buona tecnica deve essere indirizzata alle norme che trattano i rischi individuati.</a:t>
            </a:r>
          </a:p>
          <a:p>
            <a:pPr>
              <a:lnSpc>
                <a:spcPct val="80000"/>
              </a:lnSpc>
              <a:buFontTx/>
              <a:buNone/>
            </a:pPr>
            <a:r>
              <a:rPr lang="it-IT" sz="1600" smtClean="0"/>
              <a:t>L’adozione di norme tecniche emesse da organismi diversi, deve garantire la congruità delle misure adottate nel rispetto dei rischi individuati.</a:t>
            </a:r>
          </a:p>
          <a:p>
            <a:pPr>
              <a:lnSpc>
                <a:spcPct val="80000"/>
              </a:lnSpc>
              <a:buFontTx/>
              <a:buNone/>
            </a:pPr>
            <a:r>
              <a:rPr lang="it-IT" sz="1600" b="1" i="1" smtClean="0"/>
              <a:t>Tab. 1 Allegato IX </a:t>
            </a:r>
            <a:r>
              <a:rPr lang="it-IT" sz="1600" i="1" smtClean="0"/>
              <a:t>– Distanze di sicurezza da parti attive di linee elettriche e di impianti elettrici non protette o non sufficientemente protette</a:t>
            </a:r>
          </a:p>
          <a:p>
            <a:pPr>
              <a:lnSpc>
                <a:spcPct val="80000"/>
              </a:lnSpc>
              <a:buFontTx/>
              <a:buNone/>
            </a:pPr>
            <a:r>
              <a:rPr lang="it-IT" sz="1600" b="1" smtClean="0"/>
              <a:t>Un </a:t>
            </a:r>
            <a:r>
              <a:rPr lang="it-IT" sz="1600" smtClean="0"/>
              <a:t>(kV) </a:t>
            </a:r>
            <a:r>
              <a:rPr lang="it-IT" sz="1600" b="1" smtClean="0"/>
              <a:t>Distanza minima consentita </a:t>
            </a:r>
            <a:r>
              <a:rPr lang="it-IT" sz="1600" smtClean="0"/>
              <a:t>(m)</a:t>
            </a:r>
          </a:p>
          <a:p>
            <a:pPr>
              <a:lnSpc>
                <a:spcPct val="80000"/>
              </a:lnSpc>
            </a:pPr>
            <a:endParaRPr lang="it-IT" sz="1600" smtClean="0"/>
          </a:p>
        </p:txBody>
      </p:sp>
      <p:pic>
        <p:nvPicPr>
          <p:cNvPr id="563204"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00563" y="4991100"/>
            <a:ext cx="38481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05" name="Immagine 4" descr="http://www.tecnoprogettieng.it/img/1281_rspp.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8313" y="5445125"/>
            <a:ext cx="3662362"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11576299"/>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Immagine 4" descr="http://www.testo-unico-sicurezza.com/MACCHINE-EDILI/mbox12.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67000" y="2228850"/>
            <a:ext cx="38100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4227" name="Rectangle 2"/>
          <p:cNvSpPr>
            <a:spLocks noGrp="1" noChangeArrowheads="1"/>
          </p:cNvSpPr>
          <p:nvPr>
            <p:ph type="title"/>
          </p:nvPr>
        </p:nvSpPr>
        <p:spPr>
          <a:xfrm>
            <a:off x="0" y="0"/>
            <a:ext cx="9144000" cy="1125538"/>
          </a:xfrm>
          <a:solidFill>
            <a:srgbClr val="000099"/>
          </a:solidFill>
        </p:spPr>
        <p:txBody>
          <a:bodyPr/>
          <a:lstStyle/>
          <a:p>
            <a:r>
              <a:rPr lang="it-IT" sz="1800" smtClean="0">
                <a:solidFill>
                  <a:srgbClr val="FFFFCC"/>
                </a:solidFill>
              </a:rPr>
              <a:t/>
            </a:r>
            <a:br>
              <a:rPr lang="it-IT" sz="1800" smtClean="0">
                <a:solidFill>
                  <a:srgbClr val="FFFFCC"/>
                </a:solidFill>
              </a:rPr>
            </a:br>
            <a:r>
              <a:rPr lang="it-IT" sz="4000" smtClean="0">
                <a:solidFill>
                  <a:srgbClr val="FFFFCC"/>
                </a:solidFill>
              </a:rPr>
              <a:t> </a:t>
            </a:r>
            <a:r>
              <a:rPr lang="it-IT" sz="2000" b="1" smtClean="0">
                <a:solidFill>
                  <a:srgbClr val="FFFF66"/>
                </a:solidFill>
              </a:rPr>
              <a:t>Titolo III Uso delle attrezzature di lavoro e dei DPI  </a:t>
            </a:r>
            <a:r>
              <a:rPr lang="it-IT" sz="2800" b="1" smtClean="0">
                <a:solidFill>
                  <a:srgbClr val="FFFF66"/>
                </a:solidFill>
              </a:rPr>
              <a:t> </a:t>
            </a:r>
            <a:r>
              <a:rPr lang="it-IT" sz="3200" b="1" smtClean="0">
                <a:solidFill>
                  <a:srgbClr val="FFFF00"/>
                </a:solidFill>
              </a:rPr>
              <a:t>Allegato IX</a:t>
            </a:r>
            <a:r>
              <a:rPr lang="it-IT" b="1" smtClean="0">
                <a:solidFill>
                  <a:srgbClr val="FFFF00"/>
                </a:solidFill>
              </a:rPr>
              <a:t> </a:t>
            </a:r>
            <a:r>
              <a:rPr lang="it-IT" sz="1600" b="1" smtClean="0">
                <a:solidFill>
                  <a:srgbClr val="FFFF00"/>
                </a:solidFill>
              </a:rPr>
              <a:t>VALORI DELLE TENSIONI NOMINALI DI ESERCIZIO DELLE MACCHINE ED IMPIANTI ELETTRICI</a:t>
            </a:r>
            <a:r>
              <a:rPr lang="it-IT" sz="2400" b="1" smtClean="0">
                <a:solidFill>
                  <a:srgbClr val="FFFF00"/>
                </a:solidFill>
              </a:rPr>
              <a:t>  (</a:t>
            </a:r>
            <a:r>
              <a:rPr lang="it-IT" sz="1800" b="1" smtClean="0">
                <a:solidFill>
                  <a:srgbClr val="FFFF00"/>
                </a:solidFill>
              </a:rPr>
              <a:t>così come modificato dal decreto correttivo 106/09)</a:t>
            </a:r>
            <a:r>
              <a:rPr lang="it-IT" sz="3200" smtClean="0">
                <a:solidFill>
                  <a:srgbClr val="FFFF00"/>
                </a:solidFill>
              </a:rPr>
              <a:t/>
            </a:r>
            <a:br>
              <a:rPr lang="it-IT" sz="3200" smtClean="0">
                <a:solidFill>
                  <a:srgbClr val="FFFF00"/>
                </a:solidFill>
              </a:rPr>
            </a:br>
            <a:endParaRPr lang="it-IT" sz="3200" smtClean="0">
              <a:solidFill>
                <a:srgbClr val="FFFF00"/>
              </a:solidFill>
            </a:endParaRPr>
          </a:p>
        </p:txBody>
      </p:sp>
      <p:sp>
        <p:nvSpPr>
          <p:cNvPr id="564228" name="Rectangle 3"/>
          <p:cNvSpPr>
            <a:spLocks noGrp="1" noChangeArrowheads="1"/>
          </p:cNvSpPr>
          <p:nvPr>
            <p:ph type="body" idx="1"/>
          </p:nvPr>
        </p:nvSpPr>
        <p:spPr>
          <a:xfrm>
            <a:off x="0" y="1196975"/>
            <a:ext cx="9144000" cy="1225550"/>
          </a:xfrm>
        </p:spPr>
        <p:txBody>
          <a:bodyPr/>
          <a:lstStyle/>
          <a:p>
            <a:r>
              <a:rPr lang="it-IT" sz="2000" b="1" smtClean="0"/>
              <a:t>In relazione alla loro tensione nominale i sistemi elettrici si dividono in:</a:t>
            </a:r>
            <a:br>
              <a:rPr lang="it-IT" sz="2000" b="1" smtClean="0"/>
            </a:br>
            <a:r>
              <a:rPr lang="it-IT" sz="2400" b="1" smtClean="0">
                <a:solidFill>
                  <a:srgbClr val="FF0000"/>
                </a:solidFill>
              </a:rPr>
              <a:t>- sistemi di </a:t>
            </a:r>
            <a:r>
              <a:rPr lang="it-IT" sz="2800" b="1" smtClean="0">
                <a:solidFill>
                  <a:srgbClr val="FF0000"/>
                </a:solidFill>
              </a:rPr>
              <a:t>Categoria 0 (zero),</a:t>
            </a:r>
            <a:r>
              <a:rPr lang="it-IT" sz="2400" b="1" smtClean="0">
                <a:solidFill>
                  <a:srgbClr val="FF0000"/>
                </a:solidFill>
              </a:rPr>
              <a:t> chiamati anche a bassissima tensione, quelli a tensione nominale minore o uguale a 50 V se a corrente alternata o a 120 V se in corrente continua (non ondulata); </a:t>
            </a:r>
            <a:br>
              <a:rPr lang="it-IT" sz="2400" b="1" smtClean="0">
                <a:solidFill>
                  <a:srgbClr val="FF0000"/>
                </a:solidFill>
              </a:rPr>
            </a:br>
            <a:r>
              <a:rPr lang="it-IT" sz="2400" b="1" smtClean="0">
                <a:solidFill>
                  <a:srgbClr val="FF0000"/>
                </a:solidFill>
              </a:rPr>
              <a:t>- sistemi di </a:t>
            </a:r>
            <a:r>
              <a:rPr lang="it-IT" sz="2800" b="1" smtClean="0">
                <a:solidFill>
                  <a:srgbClr val="FF0000"/>
                </a:solidFill>
              </a:rPr>
              <a:t>Categoria I (prima),</a:t>
            </a:r>
            <a:r>
              <a:rPr lang="it-IT" sz="2400" b="1" smtClean="0">
                <a:solidFill>
                  <a:srgbClr val="FF0000"/>
                </a:solidFill>
              </a:rPr>
              <a:t> chiamati anche a bassa tensione, quelli a tensione nominale da oltre 50 fino a 1000 V se in corrente alternata o da oltre 120 V fino a 1500 V compreso se in corrente continua; </a:t>
            </a:r>
            <a:br>
              <a:rPr lang="it-IT" sz="2400" b="1" smtClean="0">
                <a:solidFill>
                  <a:srgbClr val="FF0000"/>
                </a:solidFill>
              </a:rPr>
            </a:br>
            <a:r>
              <a:rPr lang="it-IT" sz="2400" b="1" smtClean="0">
                <a:solidFill>
                  <a:srgbClr val="FF0000"/>
                </a:solidFill>
              </a:rPr>
              <a:t>- sistemi di </a:t>
            </a:r>
            <a:r>
              <a:rPr lang="it-IT" sz="2800" b="1" smtClean="0">
                <a:solidFill>
                  <a:srgbClr val="FF0000"/>
                </a:solidFill>
              </a:rPr>
              <a:t>Categoria II (seconda</a:t>
            </a:r>
            <a:r>
              <a:rPr lang="it-IT" sz="2400" b="1" smtClean="0">
                <a:solidFill>
                  <a:srgbClr val="FF0000"/>
                </a:solidFill>
              </a:rPr>
              <a:t>),chiamati anche a media tensione quelli a tensione nominale oltre 1000 V se in corrente alternata od oltre 1500 V </a:t>
            </a:r>
            <a:r>
              <a:rPr lang="it-IT" sz="2000" b="1" smtClean="0">
                <a:solidFill>
                  <a:srgbClr val="FF0000"/>
                </a:solidFill>
              </a:rPr>
              <a:t>se in corrente continua, fino a 30 000 V compreso; </a:t>
            </a:r>
            <a:br>
              <a:rPr lang="it-IT" sz="2000" b="1" smtClean="0">
                <a:solidFill>
                  <a:srgbClr val="FF0000"/>
                </a:solidFill>
              </a:rPr>
            </a:br>
            <a:r>
              <a:rPr lang="it-IT" sz="2400" b="1" smtClean="0">
                <a:solidFill>
                  <a:srgbClr val="FF0000"/>
                </a:solidFill>
              </a:rPr>
              <a:t>- sistemi di </a:t>
            </a:r>
            <a:r>
              <a:rPr lang="it-IT" sz="2800" b="1" smtClean="0">
                <a:solidFill>
                  <a:srgbClr val="FF0000"/>
                </a:solidFill>
              </a:rPr>
              <a:t>Categoria III (terza</a:t>
            </a:r>
            <a:r>
              <a:rPr lang="it-IT" sz="2400" b="1" smtClean="0">
                <a:solidFill>
                  <a:srgbClr val="FF0000"/>
                </a:solidFill>
              </a:rPr>
              <a:t>),chiamati anche ad alta tensione, quelli a tensione nominale maggiore di 30 000 V.</a:t>
            </a:r>
            <a:r>
              <a:rPr lang="it-IT" sz="2000" b="1" smtClean="0"/>
              <a:t> </a:t>
            </a:r>
            <a:endParaRPr lang="it-IT" sz="1400" b="1" smtClean="0"/>
          </a:p>
        </p:txBody>
      </p:sp>
    </p:spTree>
    <p:extLst>
      <p:ext uri="{BB962C8B-B14F-4D97-AF65-F5344CB8AC3E}">
        <p14:creationId xmlns="" xmlns:p14="http://schemas.microsoft.com/office/powerpoint/2010/main" val="3523354192"/>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1588" y="0"/>
            <a:ext cx="9145588" cy="1301750"/>
          </a:xfrm>
          <a:solidFill>
            <a:srgbClr val="FF0000"/>
          </a:solidFill>
        </p:spPr>
        <p:txBody>
          <a:bodyPr/>
          <a:lstStyle/>
          <a:p>
            <a:pPr eaLnBrk="1" hangingPunct="1"/>
            <a:r>
              <a:rPr lang="it-IT" sz="2400" b="1" smtClean="0">
                <a:solidFill>
                  <a:srgbClr val="FFFF66"/>
                </a:solidFill>
              </a:rPr>
              <a:t/>
            </a:r>
            <a:br>
              <a:rPr lang="it-IT" sz="2400" b="1" smtClean="0">
                <a:solidFill>
                  <a:srgbClr val="FFFF66"/>
                </a:solidFill>
              </a:rPr>
            </a:br>
            <a:r>
              <a:rPr lang="it-IT" sz="2400" b="1" smtClean="0">
                <a:solidFill>
                  <a:srgbClr val="FFFF66"/>
                </a:solidFill>
              </a:rPr>
              <a:t>Titolo IV Cantieri temporanei e mobili                             </a:t>
            </a:r>
            <a:r>
              <a:rPr lang="it-IT" b="1" smtClean="0">
                <a:solidFill>
                  <a:srgbClr val="FFFF66"/>
                </a:solidFill>
              </a:rPr>
              <a:t>Allegato X </a:t>
            </a:r>
            <a:r>
              <a:rPr lang="it-IT" sz="1800" b="1" smtClean="0">
                <a:solidFill>
                  <a:schemeClr val="bg1"/>
                </a:solidFill>
              </a:rPr>
              <a:t>(art. 88, co.2, lett.g-ter </a:t>
            </a:r>
            <a:r>
              <a:rPr lang="it-IT" sz="2000" smtClean="0">
                <a:solidFill>
                  <a:schemeClr val="bg1"/>
                </a:solidFill>
              </a:rPr>
              <a:t>all'art. 89  </a:t>
            </a:r>
            <a:r>
              <a:rPr lang="it-IT" sz="1800" smtClean="0">
                <a:solidFill>
                  <a:schemeClr val="bg1"/>
                </a:solidFill>
              </a:rPr>
              <a:t>co. 1, lett. a)</a:t>
            </a:r>
            <a:br>
              <a:rPr lang="it-IT" sz="1800" smtClean="0">
                <a:solidFill>
                  <a:schemeClr val="bg1"/>
                </a:solidFill>
              </a:rPr>
            </a:br>
            <a:endParaRPr lang="it-IT" sz="3200" b="1" smtClean="0">
              <a:solidFill>
                <a:schemeClr val="bg1"/>
              </a:solidFill>
            </a:endParaRPr>
          </a:p>
        </p:txBody>
      </p:sp>
      <p:sp>
        <p:nvSpPr>
          <p:cNvPr id="565251" name="Rectangle 3"/>
          <p:cNvSpPr>
            <a:spLocks noGrp="1" noChangeArrowheads="1"/>
          </p:cNvSpPr>
          <p:nvPr>
            <p:ph type="body" idx="1"/>
          </p:nvPr>
        </p:nvSpPr>
        <p:spPr>
          <a:xfrm>
            <a:off x="179388" y="1628775"/>
            <a:ext cx="8569325" cy="5040313"/>
          </a:xfrm>
          <a:solidFill>
            <a:srgbClr val="A1FDDA"/>
          </a:solidFill>
          <a:ln>
            <a:solidFill>
              <a:srgbClr val="FF3300"/>
            </a:solidFill>
            <a:miter lim="800000"/>
            <a:headEnd/>
            <a:tailEnd/>
          </a:ln>
        </p:spPr>
        <p:txBody>
          <a:bodyPr/>
          <a:lstStyle/>
          <a:p>
            <a:pPr eaLnBrk="1" hangingPunct="1"/>
            <a:r>
              <a:rPr lang="it-IT" sz="5400" smtClean="0">
                <a:solidFill>
                  <a:srgbClr val="000099"/>
                </a:solidFill>
              </a:rPr>
              <a:t>Elenco dei lavori edili o di ingegneria civile di cui all'art. 89  </a:t>
            </a:r>
            <a:r>
              <a:rPr lang="it-IT" sz="4800" smtClean="0">
                <a:solidFill>
                  <a:srgbClr val="000099"/>
                </a:solidFill>
              </a:rPr>
              <a:t>co. 1, lett. a)</a:t>
            </a:r>
          </a:p>
          <a:p>
            <a:pPr eaLnBrk="1" hangingPunct="1"/>
            <a:r>
              <a:rPr lang="it-IT" sz="5400" smtClean="0"/>
              <a:t> </a:t>
            </a:r>
            <a:r>
              <a:rPr lang="it-IT" sz="4000" b="1" i="1" smtClean="0">
                <a:solidFill>
                  <a:srgbClr val="990033"/>
                </a:solidFill>
              </a:rPr>
              <a:t>(ex direttiva cantieri </a:t>
            </a:r>
            <a:r>
              <a:rPr lang="it-IT" sz="2800" b="1" i="1" smtClean="0">
                <a:solidFill>
                  <a:srgbClr val="990033"/>
                </a:solidFill>
              </a:rPr>
              <a:t>d.lgs. 494/96)</a:t>
            </a:r>
            <a:r>
              <a:rPr lang="it-IT" sz="5400" smtClean="0">
                <a:solidFill>
                  <a:srgbClr val="990033"/>
                </a:solidFill>
              </a:rPr>
              <a:t/>
            </a:r>
            <a:br>
              <a:rPr lang="it-IT" sz="5400" smtClean="0">
                <a:solidFill>
                  <a:srgbClr val="990033"/>
                </a:solidFill>
              </a:rPr>
            </a:br>
            <a:endParaRPr lang="it-IT" sz="5400" smtClean="0">
              <a:solidFill>
                <a:srgbClr val="990033"/>
              </a:solidFill>
            </a:endParaRPr>
          </a:p>
        </p:txBody>
      </p:sp>
      <p:pic>
        <p:nvPicPr>
          <p:cNvPr id="565252" name="Immagine 3" descr="http://www.lavocedipistoia.com/public/imgcache/c2/507f9d1deda9487e63e8d8f7a3129c.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62125" y="5084763"/>
            <a:ext cx="6096000"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3392249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a:xfrm>
            <a:off x="468313" y="333375"/>
            <a:ext cx="8229600" cy="1143000"/>
          </a:xfrm>
          <a:solidFill>
            <a:srgbClr val="9999FF"/>
          </a:solidFill>
        </p:spPr>
        <p:txBody>
          <a:bodyPr/>
          <a:lstStyle/>
          <a:p>
            <a:pPr eaLnBrk="1" hangingPunct="1"/>
            <a:r>
              <a:rPr lang="it-IT" sz="2800" b="1" smtClean="0">
                <a:solidFill>
                  <a:srgbClr val="FFFF66"/>
                </a:solidFill>
              </a:rPr>
              <a:t>Titolo IV Cantieri temporanei e mobili </a:t>
            </a:r>
            <a:r>
              <a:rPr lang="it-IT" b="1" smtClean="0">
                <a:solidFill>
                  <a:srgbClr val="002060"/>
                </a:solidFill>
              </a:rPr>
              <a:t>Allegato XI </a:t>
            </a:r>
            <a:r>
              <a:rPr lang="it-IT" sz="3600" b="1" smtClean="0">
                <a:solidFill>
                  <a:srgbClr val="002060"/>
                </a:solidFill>
              </a:rPr>
              <a:t>(art.90, co.9, lett.b)</a:t>
            </a:r>
          </a:p>
        </p:txBody>
      </p:sp>
      <p:sp>
        <p:nvSpPr>
          <p:cNvPr id="566275" name="Rectangle 3" descr="Carta riciclata"/>
          <p:cNvSpPr>
            <a:spLocks noGrp="1" noChangeArrowheads="1"/>
          </p:cNvSpPr>
          <p:nvPr>
            <p:ph type="body" idx="1"/>
          </p:nvPr>
        </p:nvSpPr>
        <p:spPr>
          <a:xfrm>
            <a:off x="250825" y="1628775"/>
            <a:ext cx="8589963" cy="4879975"/>
          </a:xfrm>
          <a:blipFill dpi="0" rotWithShape="1">
            <a:blip r:embed="rId2" cstate="print"/>
            <a:srcRect/>
            <a:tile tx="0" ty="0" sx="100000" sy="100000" flip="none" algn="tl"/>
          </a:blipFill>
        </p:spPr>
        <p:txBody>
          <a:bodyPr/>
          <a:lstStyle/>
          <a:p>
            <a:pPr eaLnBrk="1" hangingPunct="1"/>
            <a:r>
              <a:rPr lang="it-IT" sz="4800" smtClean="0">
                <a:solidFill>
                  <a:srgbClr val="000099"/>
                </a:solidFill>
              </a:rPr>
              <a:t>Elenco dei lavori comportanti rischi particolari per la sicurezza e la salute dei lavoratori</a:t>
            </a:r>
            <a:endParaRPr lang="it-IT" sz="3600" smtClean="0">
              <a:solidFill>
                <a:srgbClr val="000099"/>
              </a:solidFill>
            </a:endParaRPr>
          </a:p>
        </p:txBody>
      </p:sp>
      <p:pic>
        <p:nvPicPr>
          <p:cNvPr id="566276" name="Immagine 3" descr="http://www.buonenotizie.it/wp-content/uploads/2012/09/Cantiere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32363" y="3860800"/>
            <a:ext cx="3671887" cy="262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840786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a:xfrm>
            <a:off x="250825" y="260350"/>
            <a:ext cx="8518525" cy="1143000"/>
          </a:xfrm>
          <a:solidFill>
            <a:srgbClr val="FF0000"/>
          </a:solidFill>
        </p:spPr>
        <p:txBody>
          <a:bodyPr/>
          <a:lstStyle/>
          <a:p>
            <a:pPr eaLnBrk="1" hangingPunct="1"/>
            <a:r>
              <a:rPr lang="it-IT" sz="2800" b="1" smtClean="0">
                <a:solidFill>
                  <a:srgbClr val="FFFF66"/>
                </a:solidFill>
              </a:rPr>
              <a:t>Titolo IV Cantieri temporanei e mobili </a:t>
            </a:r>
            <a:r>
              <a:rPr lang="it-IT" b="1" smtClean="0">
                <a:solidFill>
                  <a:srgbClr val="FFFF66"/>
                </a:solidFill>
              </a:rPr>
              <a:t>Allegato XII </a:t>
            </a:r>
            <a:r>
              <a:rPr lang="it-IT" sz="3600" b="1" smtClean="0">
                <a:solidFill>
                  <a:srgbClr val="FFFF66"/>
                </a:solidFill>
              </a:rPr>
              <a:t>(art.99, co.1)</a:t>
            </a:r>
          </a:p>
        </p:txBody>
      </p:sp>
      <p:sp>
        <p:nvSpPr>
          <p:cNvPr id="567299" name="Rectangle 3" descr="Velina rosa"/>
          <p:cNvSpPr>
            <a:spLocks noGrp="1" noChangeArrowheads="1"/>
          </p:cNvSpPr>
          <p:nvPr>
            <p:ph type="body" idx="1"/>
          </p:nvPr>
        </p:nvSpPr>
        <p:spPr>
          <a:xfrm>
            <a:off x="179388" y="1557338"/>
            <a:ext cx="8713787" cy="5326062"/>
          </a:xfrm>
          <a:blipFill dpi="0" rotWithShape="1">
            <a:blip r:embed="rId2" cstate="print"/>
            <a:srcRect/>
            <a:tile tx="0" ty="0" sx="100000" sy="100000" flip="none" algn="tl"/>
          </a:blipFill>
        </p:spPr>
        <p:txBody>
          <a:bodyPr/>
          <a:lstStyle/>
          <a:p>
            <a:pPr eaLnBrk="1" hangingPunct="1"/>
            <a:r>
              <a:rPr lang="it-IT" sz="6000" smtClean="0">
                <a:solidFill>
                  <a:srgbClr val="000099"/>
                </a:solidFill>
              </a:rPr>
              <a:t>Contenuto della </a:t>
            </a:r>
            <a:r>
              <a:rPr lang="it-IT" sz="6000" b="1" smtClean="0">
                <a:solidFill>
                  <a:srgbClr val="000099"/>
                </a:solidFill>
              </a:rPr>
              <a:t>notifica preliminare</a:t>
            </a:r>
            <a:r>
              <a:rPr lang="it-IT" sz="6000" smtClean="0">
                <a:solidFill>
                  <a:srgbClr val="000099"/>
                </a:solidFill>
              </a:rPr>
              <a:t>        di cui all'articolo 99</a:t>
            </a:r>
            <a:br>
              <a:rPr lang="it-IT" sz="6000" smtClean="0">
                <a:solidFill>
                  <a:srgbClr val="000099"/>
                </a:solidFill>
              </a:rPr>
            </a:br>
            <a:r>
              <a:rPr lang="it-IT" sz="6000" smtClean="0">
                <a:solidFill>
                  <a:srgbClr val="000099"/>
                </a:solidFill>
              </a:rPr>
              <a:t/>
            </a:r>
            <a:br>
              <a:rPr lang="it-IT" sz="6000" smtClean="0">
                <a:solidFill>
                  <a:srgbClr val="000099"/>
                </a:solidFill>
              </a:rPr>
            </a:br>
            <a:endParaRPr lang="it-IT" sz="6000" smtClean="0">
              <a:solidFill>
                <a:srgbClr val="000099"/>
              </a:solidFill>
            </a:endParaRPr>
          </a:p>
        </p:txBody>
      </p:sp>
      <p:pic>
        <p:nvPicPr>
          <p:cNvPr id="567300" name="Immagine 3" descr="http://www.pianodisicurezza.it/wp-content/uploads/2011/12/notifica_preliminare_inizio_lavori.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3325" y="4351338"/>
            <a:ext cx="4197350" cy="260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781683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395288" y="333375"/>
            <a:ext cx="8229600" cy="1143000"/>
          </a:xfrm>
          <a:solidFill>
            <a:srgbClr val="FF0000"/>
          </a:solidFill>
        </p:spPr>
        <p:txBody>
          <a:bodyPr/>
          <a:lstStyle/>
          <a:p>
            <a:pPr eaLnBrk="1" hangingPunct="1"/>
            <a:r>
              <a:rPr lang="it-IT" sz="2800" b="1" smtClean="0">
                <a:solidFill>
                  <a:srgbClr val="FFFF66"/>
                </a:solidFill>
              </a:rPr>
              <a:t>Titolo IV Cantieri temporanei e mobili </a:t>
            </a:r>
            <a:r>
              <a:rPr lang="it-IT" b="1" smtClean="0">
                <a:solidFill>
                  <a:srgbClr val="FFFF66"/>
                </a:solidFill>
              </a:rPr>
              <a:t>Allegato XIII </a:t>
            </a:r>
            <a:r>
              <a:rPr lang="it-IT" sz="3600" b="1" smtClean="0">
                <a:solidFill>
                  <a:schemeClr val="bg1"/>
                </a:solidFill>
              </a:rPr>
              <a:t>(art.96, co.1, lett.a)</a:t>
            </a:r>
          </a:p>
        </p:txBody>
      </p:sp>
      <p:sp>
        <p:nvSpPr>
          <p:cNvPr id="568323" name="Rectangle 3" descr="Piastrelle"/>
          <p:cNvSpPr>
            <a:spLocks noGrp="1" noChangeArrowheads="1"/>
          </p:cNvSpPr>
          <p:nvPr>
            <p:ph type="body" idx="1"/>
          </p:nvPr>
        </p:nvSpPr>
        <p:spPr>
          <a:xfrm>
            <a:off x="107950" y="1557338"/>
            <a:ext cx="9036050" cy="5300662"/>
          </a:xfrm>
          <a:pattFill prst="openDmnd">
            <a:fgClr>
              <a:schemeClr val="accent1"/>
            </a:fgClr>
            <a:bgClr>
              <a:schemeClr val="bg1"/>
            </a:bgClr>
          </a:pattFill>
          <a:ln>
            <a:solidFill>
              <a:srgbClr val="FF3300"/>
            </a:solidFill>
            <a:miter lim="800000"/>
            <a:headEnd/>
            <a:tailEnd/>
          </a:ln>
        </p:spPr>
        <p:txBody>
          <a:bodyPr/>
          <a:lstStyle/>
          <a:p>
            <a:pPr eaLnBrk="1" hangingPunct="1"/>
            <a:r>
              <a:rPr lang="it-IT" sz="6600" smtClean="0">
                <a:solidFill>
                  <a:srgbClr val="000099"/>
                </a:solidFill>
              </a:rPr>
              <a:t>Prescrizioni di sicurezza e di salute per la logistica di cantiere </a:t>
            </a:r>
          </a:p>
        </p:txBody>
      </p:sp>
      <p:pic>
        <p:nvPicPr>
          <p:cNvPr id="568324" name="Immagine 3" descr="http://www.sienanews.it/wp-content/uploads/2012/03/edilizi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03800" y="4508500"/>
            <a:ext cx="3887788"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108947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a:solidFill>
            <a:srgbClr val="000099"/>
          </a:solidFill>
        </p:spPr>
        <p:txBody>
          <a:bodyPr/>
          <a:lstStyle/>
          <a:p>
            <a:pPr eaLnBrk="1" hangingPunct="1"/>
            <a:r>
              <a:rPr lang="it-IT" sz="3200" b="1" smtClean="0">
                <a:solidFill>
                  <a:srgbClr val="FFFF66"/>
                </a:solidFill>
              </a:rPr>
              <a:t>Titolo IV Cantieri temporanei e mobili </a:t>
            </a:r>
            <a:r>
              <a:rPr lang="it-IT" b="1" smtClean="0">
                <a:solidFill>
                  <a:srgbClr val="FFFF66"/>
                </a:solidFill>
              </a:rPr>
              <a:t>Allegato XIV </a:t>
            </a:r>
            <a:r>
              <a:rPr lang="it-IT" sz="3600" b="1" smtClean="0">
                <a:solidFill>
                  <a:srgbClr val="FFFF66"/>
                </a:solidFill>
              </a:rPr>
              <a:t>(art.98, co.3)</a:t>
            </a:r>
          </a:p>
        </p:txBody>
      </p:sp>
      <p:sp>
        <p:nvSpPr>
          <p:cNvPr id="569347" name="Rectangle 3" descr="ta carovana lav sicuro 29 sett 08"/>
          <p:cNvSpPr>
            <a:spLocks noGrp="1" noChangeArrowheads="1"/>
          </p:cNvSpPr>
          <p:nvPr>
            <p:ph type="body" idx="1"/>
          </p:nvPr>
        </p:nvSpPr>
        <p:spPr>
          <a:blipFill dpi="0" rotWithShape="1">
            <a:blip r:embed="rId2" cstate="print"/>
            <a:srcRect/>
            <a:stretch>
              <a:fillRect/>
            </a:stretch>
          </a:blipFill>
        </p:spPr>
        <p:txBody>
          <a:bodyPr/>
          <a:lstStyle/>
          <a:p>
            <a:pPr eaLnBrk="1" hangingPunct="1">
              <a:lnSpc>
                <a:spcPct val="90000"/>
              </a:lnSpc>
            </a:pPr>
            <a:r>
              <a:rPr lang="it-IT" sz="4000" i="1" smtClean="0">
                <a:solidFill>
                  <a:srgbClr val="FFFF00"/>
                </a:solidFill>
              </a:rPr>
              <a:t>Contenuti minimi del corso di formazione per i coordinatori per la progettazione e per l'esecuzione dei lavori</a:t>
            </a:r>
          </a:p>
          <a:p>
            <a:pPr eaLnBrk="1" hangingPunct="1">
              <a:lnSpc>
                <a:spcPct val="90000"/>
              </a:lnSpc>
            </a:pPr>
            <a:r>
              <a:rPr lang="it-IT" sz="4400" b="1" i="1" smtClean="0">
                <a:solidFill>
                  <a:srgbClr val="FFFF00"/>
                </a:solidFill>
              </a:rPr>
              <a:t>Verifica finale dell’apprendimento e </a:t>
            </a:r>
            <a:r>
              <a:rPr lang="it-IT" sz="4000" b="1" i="1" smtClean="0">
                <a:solidFill>
                  <a:srgbClr val="FFFF00"/>
                </a:solidFill>
              </a:rPr>
              <a:t>aggiornamento quinquennale</a:t>
            </a:r>
          </a:p>
        </p:txBody>
      </p:sp>
    </p:spTree>
    <p:extLst>
      <p:ext uri="{BB962C8B-B14F-4D97-AF65-F5344CB8AC3E}">
        <p14:creationId xmlns="" xmlns:p14="http://schemas.microsoft.com/office/powerpoint/2010/main" val="4027960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solidFill>
            <a:srgbClr val="FF0000"/>
          </a:solidFill>
        </p:spPr>
        <p:txBody>
          <a:bodyPr/>
          <a:lstStyle/>
          <a:p>
            <a:pPr eaLnBrk="1" hangingPunct="1"/>
            <a:r>
              <a:rPr lang="it-IT" sz="3200" b="1" smtClean="0">
                <a:solidFill>
                  <a:srgbClr val="FFFF66"/>
                </a:solidFill>
              </a:rPr>
              <a:t>Titolo IV Cantieri temporanei e mobili </a:t>
            </a:r>
            <a:r>
              <a:rPr lang="it-IT" b="1" smtClean="0">
                <a:solidFill>
                  <a:srgbClr val="FFFF66"/>
                </a:solidFill>
              </a:rPr>
              <a:t>Allegato XV </a:t>
            </a:r>
            <a:r>
              <a:rPr lang="it-IT" sz="3600" b="1" smtClean="0">
                <a:solidFill>
                  <a:schemeClr val="bg1"/>
                </a:solidFill>
              </a:rPr>
              <a:t>(art.91, co.1, lett.a)</a:t>
            </a:r>
          </a:p>
        </p:txBody>
      </p:sp>
      <p:sp>
        <p:nvSpPr>
          <p:cNvPr id="570371" name="Rectangle 3" descr="Safety_intro_tcm19-81202[1]"/>
          <p:cNvSpPr>
            <a:spLocks noGrp="1" noChangeArrowheads="1"/>
          </p:cNvSpPr>
          <p:nvPr>
            <p:ph type="body" idx="1"/>
          </p:nvPr>
        </p:nvSpPr>
        <p:spPr>
          <a:blipFill dpi="0" rotWithShape="1">
            <a:blip r:embed="rId2" cstate="print"/>
            <a:srcRect/>
            <a:stretch>
              <a:fillRect/>
            </a:stretch>
          </a:blipFill>
        </p:spPr>
        <p:txBody>
          <a:bodyPr/>
          <a:lstStyle/>
          <a:p>
            <a:pPr eaLnBrk="1" hangingPunct="1"/>
            <a:r>
              <a:rPr lang="it-IT" sz="5400" smtClean="0">
                <a:solidFill>
                  <a:srgbClr val="FFFF00"/>
                </a:solidFill>
              </a:rPr>
              <a:t>Contenuti minimi dei </a:t>
            </a:r>
            <a:r>
              <a:rPr lang="it-IT" sz="7200" b="1" smtClean="0">
                <a:solidFill>
                  <a:srgbClr val="FFFF00"/>
                </a:solidFill>
              </a:rPr>
              <a:t>piani di sicurezza</a:t>
            </a:r>
            <a:r>
              <a:rPr lang="it-IT" sz="5400" smtClean="0">
                <a:solidFill>
                  <a:srgbClr val="FFFF00"/>
                </a:solidFill>
              </a:rPr>
              <a:t> </a:t>
            </a:r>
            <a:r>
              <a:rPr lang="it-IT" sz="4000" smtClean="0">
                <a:solidFill>
                  <a:srgbClr val="FFFF00"/>
                </a:solidFill>
              </a:rPr>
              <a:t>nei</a:t>
            </a:r>
            <a:r>
              <a:rPr lang="it-IT" sz="4400" smtClean="0">
                <a:solidFill>
                  <a:srgbClr val="FFFF00"/>
                </a:solidFill>
              </a:rPr>
              <a:t> cantieri temporanei o mobili</a:t>
            </a:r>
          </a:p>
          <a:p>
            <a:pPr eaLnBrk="1" hangingPunct="1"/>
            <a:r>
              <a:rPr lang="it-IT" sz="5400" b="1" smtClean="0">
                <a:solidFill>
                  <a:srgbClr val="FFFF00"/>
                </a:solidFill>
              </a:rPr>
              <a:t>PSC, POS, PSS</a:t>
            </a:r>
            <a:r>
              <a:rPr lang="it-IT" sz="5400" smtClean="0">
                <a:solidFill>
                  <a:srgbClr val="FFFF00"/>
                </a:solidFill>
              </a:rPr>
              <a:t> </a:t>
            </a:r>
            <a:br>
              <a:rPr lang="it-IT" sz="5400" smtClean="0">
                <a:solidFill>
                  <a:srgbClr val="FFFF00"/>
                </a:solidFill>
              </a:rPr>
            </a:br>
            <a:r>
              <a:rPr lang="it-IT" sz="5400" smtClean="0">
                <a:solidFill>
                  <a:srgbClr val="800000"/>
                </a:solidFill>
              </a:rPr>
              <a:t/>
            </a:r>
            <a:br>
              <a:rPr lang="it-IT" sz="5400" smtClean="0">
                <a:solidFill>
                  <a:srgbClr val="800000"/>
                </a:solidFill>
              </a:rPr>
            </a:br>
            <a:endParaRPr lang="it-IT" sz="5400" smtClean="0">
              <a:solidFill>
                <a:srgbClr val="800000"/>
              </a:solidFill>
            </a:endParaRPr>
          </a:p>
        </p:txBody>
      </p:sp>
    </p:spTree>
    <p:extLst>
      <p:ext uri="{BB962C8B-B14F-4D97-AF65-F5344CB8AC3E}">
        <p14:creationId xmlns="" xmlns:p14="http://schemas.microsoft.com/office/powerpoint/2010/main" val="421073561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solidFill>
            <a:srgbClr val="000099"/>
          </a:solidFill>
        </p:spPr>
        <p:txBody>
          <a:bodyPr/>
          <a:lstStyle/>
          <a:p>
            <a:pPr eaLnBrk="1" hangingPunct="1"/>
            <a:r>
              <a:rPr lang="it-IT" sz="2800" b="1" smtClean="0">
                <a:solidFill>
                  <a:srgbClr val="FFFF66"/>
                </a:solidFill>
              </a:rPr>
              <a:t>Titolo IV Cantieri temporanei e mobili </a:t>
            </a:r>
            <a:r>
              <a:rPr lang="it-IT" b="1" smtClean="0">
                <a:solidFill>
                  <a:srgbClr val="FFFF66"/>
                </a:solidFill>
              </a:rPr>
              <a:t>Allegato XVI </a:t>
            </a:r>
            <a:r>
              <a:rPr lang="it-IT" sz="4000" b="1" smtClean="0">
                <a:solidFill>
                  <a:schemeClr val="bg1"/>
                </a:solidFill>
              </a:rPr>
              <a:t>(art.91, co.1, lett.b)</a:t>
            </a:r>
            <a:endParaRPr lang="it-IT" b="1" smtClean="0">
              <a:solidFill>
                <a:srgbClr val="FFFF66"/>
              </a:solidFill>
            </a:endParaRPr>
          </a:p>
        </p:txBody>
      </p:sp>
      <p:sp>
        <p:nvSpPr>
          <p:cNvPr id="75779" name="Rectangle 3" descr="Carta riciclata"/>
          <p:cNvSpPr>
            <a:spLocks noGrp="1" noChangeArrowheads="1"/>
          </p:cNvSpPr>
          <p:nvPr>
            <p:ph type="body" idx="1"/>
          </p:nvPr>
        </p:nvSpPr>
        <p:spPr>
          <a:xfrm>
            <a:off x="471488" y="1557338"/>
            <a:ext cx="8229600" cy="4525962"/>
          </a:xfrm>
          <a:blipFill dpi="0" rotWithShape="1">
            <a:blip r:embed="rId2" cstate="print"/>
            <a:srcRect/>
            <a:tile tx="0" ty="0" sx="100000" sy="100000" flip="none" algn="tl"/>
          </a:blipFill>
        </p:spPr>
        <p:txBody>
          <a:bodyPr/>
          <a:lstStyle/>
          <a:p>
            <a:pPr eaLnBrk="1" hangingPunct="1">
              <a:defRPr/>
            </a:pPr>
            <a:r>
              <a:rPr lang="it-IT" sz="7200" b="1" dirty="0" smtClean="0"/>
              <a:t>Fascicolo</a:t>
            </a:r>
            <a:r>
              <a:rPr lang="it-IT" sz="7200" dirty="0" smtClean="0"/>
              <a:t>                      con le </a:t>
            </a:r>
          </a:p>
          <a:p>
            <a:pPr marL="0" indent="0" eaLnBrk="1" hangingPunct="1">
              <a:buFontTx/>
              <a:buNone/>
              <a:defRPr/>
            </a:pPr>
            <a:r>
              <a:rPr lang="it-IT" sz="5400" dirty="0" smtClean="0"/>
              <a:t>caratteristic</a:t>
            </a:r>
            <a:r>
              <a:rPr lang="it-IT" sz="6600" dirty="0" smtClean="0"/>
              <a:t>he</a:t>
            </a:r>
            <a:r>
              <a:rPr lang="it-IT" sz="7200" dirty="0" smtClean="0"/>
              <a:t> dell'opera </a:t>
            </a:r>
          </a:p>
        </p:txBody>
      </p:sp>
      <p:pic>
        <p:nvPicPr>
          <p:cNvPr id="571396" name="Immagine 3" descr="http://3.bp.blogspot.com/-lm7IrHu5aWc/T6EJpuovEEI/AAAAAAAADCU/ndWkLxslqc4/s1600/fabbricato.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35600" y="1773238"/>
            <a:ext cx="3240088" cy="438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89911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pPr eaLnBrk="1" hangingPunct="1"/>
            <a:endParaRPr lang="it-IT" smtClean="0"/>
          </a:p>
        </p:txBody>
      </p:sp>
      <p:sp>
        <p:nvSpPr>
          <p:cNvPr id="446467" name="Rectangle 3"/>
          <p:cNvSpPr>
            <a:spLocks noGrp="1" noChangeArrowheads="1"/>
          </p:cNvSpPr>
          <p:nvPr>
            <p:ph type="body" idx="1"/>
          </p:nvPr>
        </p:nvSpPr>
        <p:spPr>
          <a:xfrm>
            <a:off x="468313" y="2133600"/>
            <a:ext cx="6911975" cy="4137025"/>
          </a:xfrm>
        </p:spPr>
        <p:txBody>
          <a:bodyPr/>
          <a:lstStyle/>
          <a:p>
            <a:pPr algn="ctr" eaLnBrk="1" hangingPunct="1">
              <a:lnSpc>
                <a:spcPct val="80000"/>
              </a:lnSpc>
              <a:buFontTx/>
              <a:buNone/>
            </a:pPr>
            <a:r>
              <a:rPr lang="it-IT" sz="4000" b="1" i="1" smtClean="0">
                <a:solidFill>
                  <a:srgbClr val="3333CC"/>
                </a:solidFill>
              </a:rPr>
              <a:t>b)</a:t>
            </a:r>
            <a:r>
              <a:rPr lang="it-IT" sz="4000" b="1" smtClean="0">
                <a:solidFill>
                  <a:srgbClr val="3333CC"/>
                </a:solidFill>
              </a:rPr>
              <a:t> datore di lavoro</a:t>
            </a:r>
          </a:p>
          <a:p>
            <a:pPr eaLnBrk="1" hangingPunct="1">
              <a:lnSpc>
                <a:spcPct val="80000"/>
              </a:lnSpc>
            </a:pPr>
            <a:r>
              <a:rPr lang="it-IT" smtClean="0"/>
              <a:t>il soggetto titolare del rapporto di lavoro con il lavoratore</a:t>
            </a:r>
          </a:p>
          <a:p>
            <a:pPr eaLnBrk="1" hangingPunct="1">
              <a:lnSpc>
                <a:spcPct val="80000"/>
              </a:lnSpc>
            </a:pPr>
            <a:r>
              <a:rPr lang="it-IT" sz="2400" smtClean="0"/>
              <a:t>o, comunque, il soggetto che, secondo il tipo e l’assetto dell’organizzazione nel cui ambito il lavoratore presta la propria attività</a:t>
            </a:r>
          </a:p>
          <a:p>
            <a:pPr eaLnBrk="1" hangingPunct="1">
              <a:lnSpc>
                <a:spcPct val="80000"/>
              </a:lnSpc>
            </a:pPr>
            <a:r>
              <a:rPr lang="it-IT" smtClean="0"/>
              <a:t> </a:t>
            </a:r>
            <a:r>
              <a:rPr lang="it-IT" smtClean="0">
                <a:solidFill>
                  <a:srgbClr val="CC0000"/>
                </a:solidFill>
              </a:rPr>
              <a:t>ha la responsabilità dell’organizzazione</a:t>
            </a:r>
            <a:r>
              <a:rPr lang="it-IT" smtClean="0"/>
              <a:t> stessa </a:t>
            </a:r>
            <a:r>
              <a:rPr lang="it-IT" sz="2000" smtClean="0"/>
              <a:t>o dell’unità produttiva </a:t>
            </a:r>
          </a:p>
          <a:p>
            <a:pPr eaLnBrk="1" hangingPunct="1">
              <a:lnSpc>
                <a:spcPct val="80000"/>
              </a:lnSpc>
            </a:pPr>
            <a:r>
              <a:rPr lang="it-IT" sz="2000" smtClean="0">
                <a:solidFill>
                  <a:srgbClr val="FF0000"/>
                </a:solidFill>
              </a:rPr>
              <a:t>in quanto</a:t>
            </a:r>
            <a:r>
              <a:rPr lang="it-IT" smtClean="0">
                <a:solidFill>
                  <a:srgbClr val="FF0000"/>
                </a:solidFill>
              </a:rPr>
              <a:t> esercita</a:t>
            </a:r>
          </a:p>
          <a:p>
            <a:pPr algn="ctr" eaLnBrk="1" hangingPunct="1">
              <a:lnSpc>
                <a:spcPct val="80000"/>
              </a:lnSpc>
              <a:buFontTx/>
              <a:buNone/>
            </a:pPr>
            <a:r>
              <a:rPr lang="it-IT" smtClean="0"/>
              <a:t> </a:t>
            </a:r>
            <a:r>
              <a:rPr lang="it-IT" sz="4000" smtClean="0">
                <a:solidFill>
                  <a:srgbClr val="3333CC"/>
                </a:solidFill>
              </a:rPr>
              <a:t>i poteri decisionali e di spesa</a:t>
            </a:r>
          </a:p>
        </p:txBody>
      </p:sp>
      <p:sp>
        <p:nvSpPr>
          <p:cNvPr id="446468" name="Rectangle 4"/>
          <p:cNvSpPr>
            <a:spLocks noChangeArrowheads="1"/>
          </p:cNvSpPr>
          <p:nvPr/>
        </p:nvSpPr>
        <p:spPr bwMode="auto">
          <a:xfrm>
            <a:off x="0" y="1"/>
            <a:ext cx="6084888" cy="1988840"/>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it-IT" sz="2800" b="1" smtClean="0">
                <a:solidFill>
                  <a:srgbClr val="FFCC00"/>
                </a:solidFill>
              </a:rPr>
              <a:t>Articolo 2</a:t>
            </a:r>
            <a:r>
              <a:rPr lang="it-IT" sz="2800" b="1" i="1" smtClean="0">
                <a:solidFill>
                  <a:srgbClr val="FFCC00"/>
                </a:solidFill>
              </a:rPr>
              <a:t> Definizioni</a:t>
            </a:r>
          </a:p>
        </p:txBody>
      </p:sp>
      <p:pic>
        <p:nvPicPr>
          <p:cNvPr id="446469" name="Immagine 4" descr="http://static.fanpage.it/jobfanpage/wp-content/uploads/2013/12/business-meeting-638x42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83300" y="0"/>
            <a:ext cx="3060700" cy="1988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904384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25400" y="53975"/>
            <a:ext cx="9345613" cy="1574800"/>
          </a:xfrm>
          <a:solidFill>
            <a:srgbClr val="000099"/>
          </a:solidFill>
        </p:spPr>
        <p:txBody>
          <a:bodyPr/>
          <a:lstStyle/>
          <a:p>
            <a:pPr eaLnBrk="1" hangingPunct="1"/>
            <a:r>
              <a:rPr lang="it-IT" sz="1800" b="1" smtClean="0">
                <a:solidFill>
                  <a:srgbClr val="FFFF66"/>
                </a:solidFill>
              </a:rPr>
              <a:t>Titolo IV Cantieri temporanei e mobili                                                            </a:t>
            </a:r>
            <a:r>
              <a:rPr lang="it-IT" sz="4000" b="1" smtClean="0">
                <a:solidFill>
                  <a:srgbClr val="FFFF66"/>
                </a:solidFill>
              </a:rPr>
              <a:t>Allegato XVII                                </a:t>
            </a:r>
            <a:r>
              <a:rPr lang="it-IT" sz="3600" smtClean="0">
                <a:solidFill>
                  <a:srgbClr val="FFFF66"/>
                </a:solidFill>
              </a:rPr>
              <a:t>Idoneità tecnico professionale </a:t>
            </a:r>
            <a:r>
              <a:rPr lang="it-IT" sz="2800" smtClean="0">
                <a:solidFill>
                  <a:srgbClr val="FFFF66"/>
                </a:solidFill>
              </a:rPr>
              <a:t>(</a:t>
            </a:r>
            <a:r>
              <a:rPr lang="it-IT" sz="2400" smtClean="0">
                <a:solidFill>
                  <a:srgbClr val="FFFF66"/>
                </a:solidFill>
              </a:rPr>
              <a:t>art.90, co.9, lett.a)</a:t>
            </a:r>
            <a:endParaRPr lang="it-IT" sz="3600" smtClean="0">
              <a:solidFill>
                <a:srgbClr val="FFFF66"/>
              </a:solidFill>
            </a:endParaRPr>
          </a:p>
        </p:txBody>
      </p:sp>
      <p:sp>
        <p:nvSpPr>
          <p:cNvPr id="572419" name="Rectangle 3"/>
          <p:cNvSpPr>
            <a:spLocks noGrp="1" noChangeArrowheads="1"/>
          </p:cNvSpPr>
          <p:nvPr>
            <p:ph type="body" idx="1"/>
          </p:nvPr>
        </p:nvSpPr>
        <p:spPr>
          <a:xfrm>
            <a:off x="457200" y="1412875"/>
            <a:ext cx="8229600" cy="4525963"/>
          </a:xfrm>
        </p:spPr>
        <p:txBody>
          <a:bodyPr/>
          <a:lstStyle/>
          <a:p>
            <a:pPr eaLnBrk="1" hangingPunct="1"/>
            <a:endParaRPr lang="it-IT" smtClean="0"/>
          </a:p>
          <a:p>
            <a:pPr eaLnBrk="1" hangingPunct="1"/>
            <a:r>
              <a:rPr lang="it-IT" smtClean="0"/>
              <a:t> </a:t>
            </a:r>
          </a:p>
          <a:p>
            <a:pPr eaLnBrk="1" hangingPunct="1"/>
            <a:endParaRPr lang="it-IT" smtClean="0"/>
          </a:p>
        </p:txBody>
      </p:sp>
      <p:pic>
        <p:nvPicPr>
          <p:cNvPr id="572420"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8888" y="1773238"/>
            <a:ext cx="5329237" cy="4905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2421" name="Immagine 4" descr="http://www.assiteca.it/html/news/ottobre2009/images/clip_image002.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75463" y="2205038"/>
            <a:ext cx="2193925"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7473338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0" y="274638"/>
            <a:ext cx="9036050" cy="1143000"/>
          </a:xfrm>
          <a:solidFill>
            <a:srgbClr val="000099"/>
          </a:solidFill>
        </p:spPr>
        <p:txBody>
          <a:bodyPr/>
          <a:lstStyle/>
          <a:p>
            <a:pPr eaLnBrk="1" hangingPunct="1"/>
            <a:r>
              <a:rPr lang="it-IT" sz="2800" b="1" smtClean="0">
                <a:solidFill>
                  <a:srgbClr val="FFFF66"/>
                </a:solidFill>
              </a:rPr>
              <a:t>Titolo IV Cantieri temporanei e mobili               </a:t>
            </a:r>
            <a:r>
              <a:rPr lang="it-IT" sz="4000" b="1" smtClean="0">
                <a:solidFill>
                  <a:srgbClr val="FFFF66"/>
                </a:solidFill>
              </a:rPr>
              <a:t>Allegato XVIII </a:t>
            </a:r>
            <a:r>
              <a:rPr lang="it-IT" sz="2400" b="1" smtClean="0">
                <a:solidFill>
                  <a:srgbClr val="FFFF66"/>
                </a:solidFill>
              </a:rPr>
              <a:t>(art.108, art.119, co.7-bis, art.122)</a:t>
            </a:r>
          </a:p>
        </p:txBody>
      </p:sp>
      <p:sp>
        <p:nvSpPr>
          <p:cNvPr id="573443" name="Rectangle 3" descr="casco e cantier"/>
          <p:cNvSpPr>
            <a:spLocks noGrp="1" noChangeArrowheads="1"/>
          </p:cNvSpPr>
          <p:nvPr>
            <p:ph type="body" idx="1"/>
          </p:nvPr>
        </p:nvSpPr>
        <p:spPr>
          <a:blipFill dpi="0" rotWithShape="1">
            <a:blip r:embed="rId2" cstate="print"/>
            <a:srcRect/>
            <a:stretch>
              <a:fillRect/>
            </a:stretch>
          </a:blipFill>
        </p:spPr>
        <p:txBody>
          <a:bodyPr/>
          <a:lstStyle/>
          <a:p>
            <a:pPr eaLnBrk="1" hangingPunct="1">
              <a:lnSpc>
                <a:spcPct val="90000"/>
              </a:lnSpc>
            </a:pPr>
            <a:r>
              <a:rPr lang="it-IT" sz="2800" smtClean="0"/>
              <a:t> </a:t>
            </a:r>
            <a:r>
              <a:rPr lang="it-IT" sz="5400" b="1" smtClean="0">
                <a:solidFill>
                  <a:srgbClr val="FF0000"/>
                </a:solidFill>
              </a:rPr>
              <a:t>Viabilità nei cantieri, ponteggi                                     e trasporto dei materiali</a:t>
            </a:r>
            <a:r>
              <a:rPr lang="it-IT" sz="4400" smtClean="0"/>
              <a:t/>
            </a:r>
            <a:br>
              <a:rPr lang="it-IT" sz="4400" smtClean="0"/>
            </a:br>
            <a:r>
              <a:rPr lang="it-IT" sz="2800" smtClean="0"/>
              <a:t/>
            </a:r>
            <a:br>
              <a:rPr lang="it-IT" sz="2800" smtClean="0"/>
            </a:br>
            <a:r>
              <a:rPr lang="it-IT" sz="2800" smtClean="0"/>
              <a:t/>
            </a:r>
            <a:br>
              <a:rPr lang="it-IT" sz="2800" smtClean="0"/>
            </a:br>
            <a:endParaRPr lang="it-IT" sz="2800" smtClean="0"/>
          </a:p>
        </p:txBody>
      </p:sp>
    </p:spTree>
    <p:extLst>
      <p:ext uri="{BB962C8B-B14F-4D97-AF65-F5344CB8AC3E}">
        <p14:creationId xmlns="" xmlns:p14="http://schemas.microsoft.com/office/powerpoint/2010/main" val="367953547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p:nvPr>
        </p:nvSpPr>
        <p:spPr>
          <a:xfrm>
            <a:off x="107950" y="115888"/>
            <a:ext cx="8732838" cy="1431925"/>
          </a:xfrm>
          <a:solidFill>
            <a:srgbClr val="000099"/>
          </a:solidFill>
        </p:spPr>
        <p:txBody>
          <a:bodyPr/>
          <a:lstStyle/>
          <a:p>
            <a:pPr eaLnBrk="1" hangingPunct="1"/>
            <a:r>
              <a:rPr lang="it-IT" sz="3200" b="1" smtClean="0">
                <a:solidFill>
                  <a:srgbClr val="FFFF66"/>
                </a:solidFill>
              </a:rPr>
              <a:t>Titolo IV Cantieri temporanei e mobili </a:t>
            </a:r>
            <a:r>
              <a:rPr lang="it-IT" b="1" smtClean="0">
                <a:solidFill>
                  <a:srgbClr val="FFFF66"/>
                </a:solidFill>
              </a:rPr>
              <a:t>Allegato XIX  </a:t>
            </a:r>
            <a:r>
              <a:rPr lang="it-IT" sz="3600" b="1" smtClean="0">
                <a:solidFill>
                  <a:schemeClr val="bg1"/>
                </a:solidFill>
              </a:rPr>
              <a:t>(art.112, co.2)</a:t>
            </a:r>
          </a:p>
        </p:txBody>
      </p:sp>
      <p:sp>
        <p:nvSpPr>
          <p:cNvPr id="574467" name="Rectangle 3" descr="Papiro"/>
          <p:cNvSpPr>
            <a:spLocks noGrp="1" noChangeArrowheads="1"/>
          </p:cNvSpPr>
          <p:nvPr>
            <p:ph type="body" idx="1"/>
          </p:nvPr>
        </p:nvSpPr>
        <p:spPr>
          <a:xfrm>
            <a:off x="407988" y="1611313"/>
            <a:ext cx="8183562" cy="5246687"/>
          </a:xfrm>
          <a:blipFill dpi="0" rotWithShape="1">
            <a:blip r:embed="rId2" cstate="print"/>
            <a:srcRect/>
            <a:tile tx="0" ty="0" sx="100000" sy="100000" flip="none" algn="tl"/>
          </a:blipFill>
        </p:spPr>
        <p:txBody>
          <a:bodyPr/>
          <a:lstStyle/>
          <a:p>
            <a:pPr marL="0" indent="0" algn="ctr" eaLnBrk="1" hangingPunct="1">
              <a:lnSpc>
                <a:spcPct val="80000"/>
              </a:lnSpc>
              <a:buFontTx/>
              <a:buNone/>
            </a:pPr>
            <a:r>
              <a:rPr lang="it-IT" sz="2800" b="1" smtClean="0"/>
              <a:t> </a:t>
            </a:r>
            <a:r>
              <a:rPr lang="it-IT" sz="4400" b="1" smtClean="0">
                <a:solidFill>
                  <a:srgbClr val="800000"/>
                </a:solidFill>
              </a:rPr>
              <a:t>Verifiche</a:t>
            </a:r>
            <a:r>
              <a:rPr lang="it-IT" sz="4400" smtClean="0">
                <a:solidFill>
                  <a:srgbClr val="800000"/>
                </a:solidFill>
              </a:rPr>
              <a:t> di sicurezza  dei ponteggi   metallici   fissi</a:t>
            </a:r>
            <a:r>
              <a:rPr lang="it-IT" sz="6000" smtClean="0">
                <a:solidFill>
                  <a:srgbClr val="800000"/>
                </a:solidFill>
              </a:rPr>
              <a:t> </a:t>
            </a:r>
            <a:br>
              <a:rPr lang="it-IT" sz="6000" smtClean="0">
                <a:solidFill>
                  <a:srgbClr val="800000"/>
                </a:solidFill>
              </a:rPr>
            </a:br>
            <a:endParaRPr lang="it-IT" sz="6000" smtClean="0">
              <a:solidFill>
                <a:srgbClr val="800000"/>
              </a:solidFill>
            </a:endParaRPr>
          </a:p>
        </p:txBody>
      </p:sp>
      <p:pic>
        <p:nvPicPr>
          <p:cNvPr id="574468" name="Immagine 3" descr="http://www.infobuild.it/wp-content/uploads/image00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87450" y="3213100"/>
            <a:ext cx="6624638" cy="309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5157697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a:solidFill>
            <a:srgbClr val="FF0000"/>
          </a:solidFill>
        </p:spPr>
        <p:txBody>
          <a:bodyPr/>
          <a:lstStyle/>
          <a:p>
            <a:pPr eaLnBrk="1" hangingPunct="1"/>
            <a:r>
              <a:rPr lang="it-IT" sz="3200" b="1" smtClean="0">
                <a:solidFill>
                  <a:srgbClr val="FFFF66"/>
                </a:solidFill>
              </a:rPr>
              <a:t>Titolo IV Cantieri temporanei e mobili </a:t>
            </a:r>
            <a:r>
              <a:rPr lang="it-IT" b="1" smtClean="0">
                <a:solidFill>
                  <a:srgbClr val="FFFF66"/>
                </a:solidFill>
              </a:rPr>
              <a:t>Allegato XX </a:t>
            </a:r>
            <a:r>
              <a:rPr lang="it-IT" sz="3600" b="1" smtClean="0">
                <a:solidFill>
                  <a:schemeClr val="bg1"/>
                </a:solidFill>
              </a:rPr>
              <a:t>(art.113, co.10)</a:t>
            </a:r>
          </a:p>
        </p:txBody>
      </p:sp>
      <p:sp>
        <p:nvSpPr>
          <p:cNvPr id="575491" name="Rectangle 3"/>
          <p:cNvSpPr>
            <a:spLocks noGrp="1" noChangeArrowheads="1"/>
          </p:cNvSpPr>
          <p:nvPr>
            <p:ph type="body" idx="1"/>
          </p:nvPr>
        </p:nvSpPr>
        <p:spPr>
          <a:xfrm>
            <a:off x="519113" y="1600200"/>
            <a:ext cx="8229600" cy="5257800"/>
          </a:xfrm>
          <a:solidFill>
            <a:srgbClr val="000099"/>
          </a:solidFill>
        </p:spPr>
        <p:txBody>
          <a:bodyPr/>
          <a:lstStyle/>
          <a:p>
            <a:pPr eaLnBrk="1" hangingPunct="1"/>
            <a:r>
              <a:rPr lang="it-IT" sz="3600" b="1" smtClean="0">
                <a:solidFill>
                  <a:srgbClr val="FFFF66"/>
                </a:solidFill>
              </a:rPr>
              <a:t>Costruzione e impiego di scale portatili e autorizzazione ai laboratori di certificazione</a:t>
            </a:r>
            <a:r>
              <a:rPr lang="it-IT" smtClean="0">
                <a:solidFill>
                  <a:srgbClr val="FFFF66"/>
                </a:solidFill>
              </a:rPr>
              <a:t> (concernenti ad esempio: scale, puntelli, ponti su ruote a torre e ponteggi)</a:t>
            </a:r>
            <a:br>
              <a:rPr lang="it-IT" smtClean="0">
                <a:solidFill>
                  <a:srgbClr val="FFFF66"/>
                </a:solidFill>
              </a:rPr>
            </a:br>
            <a:r>
              <a:rPr lang="it-IT" smtClean="0">
                <a:solidFill>
                  <a:srgbClr val="FFFF66"/>
                </a:solidFill>
              </a:rPr>
              <a:t/>
            </a:r>
            <a:br>
              <a:rPr lang="it-IT" smtClean="0">
                <a:solidFill>
                  <a:srgbClr val="FFFF66"/>
                </a:solidFill>
              </a:rPr>
            </a:br>
            <a:endParaRPr lang="it-IT" smtClean="0">
              <a:solidFill>
                <a:srgbClr val="FFFF66"/>
              </a:solidFill>
            </a:endParaRPr>
          </a:p>
        </p:txBody>
      </p:sp>
      <p:pic>
        <p:nvPicPr>
          <p:cNvPr id="575492" name="Immagine 3" descr="http://media.lavorincasa.it/post/13/12512/data/ScreenShot00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08400" y="4437063"/>
            <a:ext cx="2947988"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7163306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0" y="274638"/>
            <a:ext cx="9144000" cy="1143000"/>
          </a:xfrm>
          <a:solidFill>
            <a:srgbClr val="000099"/>
          </a:solidFill>
        </p:spPr>
        <p:txBody>
          <a:bodyPr/>
          <a:lstStyle/>
          <a:p>
            <a:pPr eaLnBrk="1" hangingPunct="1"/>
            <a:r>
              <a:rPr lang="it-IT" sz="2800" b="1" smtClean="0">
                <a:solidFill>
                  <a:srgbClr val="FFFF66"/>
                </a:solidFill>
              </a:rPr>
              <a:t>Titolo IV Cantieri temporanei e mobili        </a:t>
            </a:r>
            <a:r>
              <a:rPr lang="it-IT" sz="4000" b="1" smtClean="0">
                <a:solidFill>
                  <a:srgbClr val="FFFF66"/>
                </a:solidFill>
              </a:rPr>
              <a:t>Allegato XXI </a:t>
            </a:r>
            <a:r>
              <a:rPr lang="it-IT" sz="3200" b="1" smtClean="0">
                <a:solidFill>
                  <a:srgbClr val="FFFF66"/>
                </a:solidFill>
              </a:rPr>
              <a:t>(art.136, co.8, art.116, co.46)</a:t>
            </a:r>
          </a:p>
        </p:txBody>
      </p:sp>
      <p:sp>
        <p:nvSpPr>
          <p:cNvPr id="576515" name="Segnaposto contenuto 2"/>
          <p:cNvSpPr>
            <a:spLocks noGrp="1"/>
          </p:cNvSpPr>
          <p:nvPr>
            <p:ph idx="1"/>
          </p:nvPr>
        </p:nvSpPr>
        <p:spPr>
          <a:xfrm>
            <a:off x="468313" y="1557338"/>
            <a:ext cx="8516937" cy="5322887"/>
          </a:xfrm>
        </p:spPr>
        <p:txBody>
          <a:bodyPr/>
          <a:lstStyle/>
          <a:p>
            <a:pPr marL="0" indent="0" algn="ctr">
              <a:buFontTx/>
              <a:buNone/>
            </a:pPr>
            <a:r>
              <a:rPr lang="it-IT" sz="3600" smtClean="0">
                <a:solidFill>
                  <a:srgbClr val="000099"/>
                </a:solidFill>
                <a:latin typeface="Aharoni" pitchFamily="2" charset="-79"/>
                <a:cs typeface="Aharoni" pitchFamily="2" charset="-79"/>
              </a:rPr>
              <a:t>Accordo Stato, regioni e province autonome  sui corsi di formazione per lavoratori addetti a lavori in quota</a:t>
            </a:r>
            <a:r>
              <a:rPr lang="it-IT" smtClean="0"/>
              <a:t/>
            </a:r>
            <a:br>
              <a:rPr lang="it-IT" smtClean="0"/>
            </a:br>
            <a:r>
              <a:rPr lang="it-IT" smtClean="0"/>
              <a:t/>
            </a:r>
            <a:br>
              <a:rPr lang="it-IT" smtClean="0"/>
            </a:br>
            <a:endParaRPr lang="it-IT" smtClean="0"/>
          </a:p>
        </p:txBody>
      </p:sp>
      <p:pic>
        <p:nvPicPr>
          <p:cNvPr id="576516" name="Immagine 5" descr="http://www.verticalia.it/files/verticalia_image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87450" y="3716338"/>
            <a:ext cx="7200900" cy="286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9443484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493713" y="260350"/>
            <a:ext cx="8229600" cy="1143000"/>
          </a:xfrm>
          <a:solidFill>
            <a:srgbClr val="000099"/>
          </a:solidFill>
        </p:spPr>
        <p:txBody>
          <a:bodyPr/>
          <a:lstStyle/>
          <a:p>
            <a:pPr eaLnBrk="1" hangingPunct="1"/>
            <a:r>
              <a:rPr lang="it-IT" sz="3200" b="1" smtClean="0">
                <a:solidFill>
                  <a:srgbClr val="FFFF66"/>
                </a:solidFill>
              </a:rPr>
              <a:t>Titolo IV Cantieri temporanei e mobili </a:t>
            </a:r>
            <a:r>
              <a:rPr lang="it-IT" b="1" smtClean="0">
                <a:solidFill>
                  <a:srgbClr val="FFFF66"/>
                </a:solidFill>
              </a:rPr>
              <a:t>Allegato XXII </a:t>
            </a:r>
            <a:r>
              <a:rPr lang="it-IT" sz="3600" b="1" smtClean="0">
                <a:solidFill>
                  <a:schemeClr val="bg1"/>
                </a:solidFill>
              </a:rPr>
              <a:t>(art.134, co.1)</a:t>
            </a:r>
          </a:p>
        </p:txBody>
      </p:sp>
      <p:sp>
        <p:nvSpPr>
          <p:cNvPr id="2" name="Segnaposto contenuto 1"/>
          <p:cNvSpPr>
            <a:spLocks noGrp="1"/>
          </p:cNvSpPr>
          <p:nvPr>
            <p:ph idx="1"/>
          </p:nvPr>
        </p:nvSpPr>
        <p:spPr>
          <a:gradFill>
            <a:gsLst>
              <a:gs pos="0">
                <a:schemeClr val="accent5">
                  <a:lumMod val="75000"/>
                </a:schemeClr>
              </a:gs>
              <a:gs pos="50000">
                <a:schemeClr val="accent1">
                  <a:shade val="67500"/>
                  <a:satMod val="115000"/>
                </a:schemeClr>
              </a:gs>
              <a:gs pos="100000">
                <a:schemeClr val="accent1">
                  <a:shade val="100000"/>
                  <a:satMod val="115000"/>
                </a:schemeClr>
              </a:gs>
            </a:gsLst>
            <a:lin ang="5400000" scaled="0"/>
          </a:gradFill>
        </p:spPr>
        <p:txBody>
          <a:bodyPr/>
          <a:lstStyle/>
          <a:p>
            <a:pPr marL="0" indent="0" algn="ctr">
              <a:buFontTx/>
              <a:buNone/>
              <a:defRPr/>
            </a:pPr>
            <a:r>
              <a:rPr lang="it-IT" sz="6000" b="1" dirty="0">
                <a:solidFill>
                  <a:srgbClr val="000099"/>
                </a:solidFill>
              </a:rPr>
              <a:t>Contenuti minimi del </a:t>
            </a:r>
            <a:r>
              <a:rPr lang="it-IT" sz="6000" b="1" dirty="0" err="1" smtClean="0">
                <a:solidFill>
                  <a:srgbClr val="000099"/>
                </a:solidFill>
              </a:rPr>
              <a:t>Pi.M.U.S</a:t>
            </a:r>
            <a:endParaRPr lang="it-IT" sz="6000" b="1" dirty="0" smtClean="0">
              <a:solidFill>
                <a:srgbClr val="000099"/>
              </a:solidFill>
            </a:endParaRPr>
          </a:p>
          <a:p>
            <a:pPr marL="0" indent="0">
              <a:buFontTx/>
              <a:buNone/>
              <a:defRPr/>
            </a:pPr>
            <a:r>
              <a:rPr lang="it-IT" sz="7200" dirty="0" smtClean="0">
                <a:solidFill>
                  <a:srgbClr val="000099"/>
                </a:solidFill>
              </a:rPr>
              <a:t> </a:t>
            </a:r>
            <a:r>
              <a:rPr lang="it-IT" sz="7200" dirty="0">
                <a:solidFill>
                  <a:srgbClr val="000099"/>
                </a:solidFill>
              </a:rPr>
              <a:t/>
            </a:r>
            <a:br>
              <a:rPr lang="it-IT" sz="7200" dirty="0">
                <a:solidFill>
                  <a:srgbClr val="000099"/>
                </a:solidFill>
              </a:rPr>
            </a:br>
            <a:endParaRPr lang="it-IT" dirty="0"/>
          </a:p>
        </p:txBody>
      </p:sp>
      <p:pic>
        <p:nvPicPr>
          <p:cNvPr id="577540" name="Immagine 4" descr="http://www.aptgroup.it/gruppo/apt_antincendio/pub/POTEGGI.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4213" y="3573463"/>
            <a:ext cx="7848600" cy="273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8469127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0" y="274638"/>
            <a:ext cx="9144000" cy="1143000"/>
          </a:xfrm>
          <a:solidFill>
            <a:srgbClr val="FF0000"/>
          </a:solidFill>
        </p:spPr>
        <p:txBody>
          <a:bodyPr/>
          <a:lstStyle/>
          <a:p>
            <a:pPr eaLnBrk="1" hangingPunct="1"/>
            <a:r>
              <a:rPr lang="it-IT" sz="2800" b="1" smtClean="0">
                <a:solidFill>
                  <a:srgbClr val="FFFF66"/>
                </a:solidFill>
              </a:rPr>
              <a:t>Titolo IV Cantieri temporanei e mobili           </a:t>
            </a:r>
            <a:r>
              <a:rPr lang="it-IT" b="1" smtClean="0">
                <a:solidFill>
                  <a:srgbClr val="FFFF66"/>
                </a:solidFill>
              </a:rPr>
              <a:t>Allegato XXIII </a:t>
            </a:r>
            <a:r>
              <a:rPr lang="it-IT" sz="4000" b="1" smtClean="0">
                <a:solidFill>
                  <a:schemeClr val="bg1"/>
                </a:solidFill>
              </a:rPr>
              <a:t>(art.140, co.3)</a:t>
            </a:r>
          </a:p>
        </p:txBody>
      </p:sp>
      <p:sp>
        <p:nvSpPr>
          <p:cNvPr id="578563" name="Rectangle 3"/>
          <p:cNvSpPr>
            <a:spLocks noGrp="1" noChangeArrowheads="1"/>
          </p:cNvSpPr>
          <p:nvPr>
            <p:ph type="body" idx="1"/>
          </p:nvPr>
        </p:nvSpPr>
        <p:spPr>
          <a:xfrm>
            <a:off x="179388" y="1700213"/>
            <a:ext cx="5472112" cy="4525962"/>
          </a:xfrm>
          <a:gradFill rotWithShape="1">
            <a:gsLst>
              <a:gs pos="0">
                <a:srgbClr val="5E9EFF"/>
              </a:gs>
              <a:gs pos="39999">
                <a:srgbClr val="85C2FF"/>
              </a:gs>
              <a:gs pos="70000">
                <a:srgbClr val="C4D6EB"/>
              </a:gs>
              <a:gs pos="100000">
                <a:srgbClr val="FFEBFA"/>
              </a:gs>
            </a:gsLst>
            <a:lin ang="5400000" scaled="1"/>
          </a:gradFill>
        </p:spPr>
        <p:txBody>
          <a:bodyPr/>
          <a:lstStyle/>
          <a:p>
            <a:pPr marL="0" indent="0" algn="ctr" eaLnBrk="1" hangingPunct="1">
              <a:buFontTx/>
              <a:buNone/>
            </a:pPr>
            <a:r>
              <a:rPr lang="it-IT" sz="6000" b="1" smtClean="0"/>
              <a:t>Deroga ammessa per i ponti su ruote a torre</a:t>
            </a:r>
            <a:r>
              <a:rPr lang="it-IT" b="1" smtClean="0"/>
              <a:t/>
            </a:r>
            <a:br>
              <a:rPr lang="it-IT" b="1" smtClean="0"/>
            </a:br>
            <a:r>
              <a:rPr lang="it-IT" b="1" smtClean="0"/>
              <a:t/>
            </a:r>
            <a:br>
              <a:rPr lang="it-IT" b="1" smtClean="0"/>
            </a:br>
            <a:r>
              <a:rPr lang="it-IT" b="1" smtClean="0"/>
              <a:t/>
            </a:r>
            <a:br>
              <a:rPr lang="it-IT" b="1" smtClean="0"/>
            </a:br>
            <a:endParaRPr lang="it-IT" sz="8800" smtClean="0"/>
          </a:p>
        </p:txBody>
      </p:sp>
      <p:pic>
        <p:nvPicPr>
          <p:cNvPr id="578564" name="Immagine 3" descr="http://www.ulss5.it/binary/ulss5/contspec_spisal/trabattello.127079900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84888" y="1557338"/>
            <a:ext cx="3086100" cy="51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1651704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0" y="274638"/>
            <a:ext cx="8964613" cy="1143000"/>
          </a:xfrm>
          <a:solidFill>
            <a:srgbClr val="000099"/>
          </a:solidFill>
        </p:spPr>
        <p:txBody>
          <a:bodyPr/>
          <a:lstStyle/>
          <a:p>
            <a:pPr eaLnBrk="1" hangingPunct="1"/>
            <a:r>
              <a:rPr lang="it-IT" sz="2800" b="1" smtClean="0">
                <a:solidFill>
                  <a:srgbClr val="FFFF66"/>
                </a:solidFill>
              </a:rPr>
              <a:t>Titolo V Segnaletica di salute e sicurezza sul lavoro </a:t>
            </a:r>
            <a:r>
              <a:rPr lang="it-IT" b="1" smtClean="0">
                <a:solidFill>
                  <a:srgbClr val="FFFF66"/>
                </a:solidFill>
              </a:rPr>
              <a:t>Allegato XXIV </a:t>
            </a:r>
            <a:r>
              <a:rPr lang="it-IT" sz="3200" b="1" smtClean="0">
                <a:solidFill>
                  <a:schemeClr val="bg1"/>
                </a:solidFill>
              </a:rPr>
              <a:t>(art.163 commi 1 e 2)</a:t>
            </a:r>
          </a:p>
        </p:txBody>
      </p:sp>
      <p:sp>
        <p:nvSpPr>
          <p:cNvPr id="579587" name="Rectangle 3" descr="Bouquet"/>
          <p:cNvSpPr>
            <a:spLocks noGrp="1" noChangeArrowheads="1"/>
          </p:cNvSpPr>
          <p:nvPr>
            <p:ph type="body" idx="1"/>
          </p:nvPr>
        </p:nvSpPr>
        <p:spPr>
          <a:xfrm>
            <a:off x="250825" y="1557338"/>
            <a:ext cx="8785225" cy="5300662"/>
          </a:xfrm>
          <a:blipFill dpi="0" rotWithShape="1">
            <a:blip r:embed="rId2" cstate="print"/>
            <a:srcRect/>
            <a:tile tx="0" ty="0" sx="100000" sy="100000" flip="none" algn="tl"/>
          </a:blipFill>
        </p:spPr>
        <p:txBody>
          <a:bodyPr/>
          <a:lstStyle/>
          <a:p>
            <a:pPr eaLnBrk="1" hangingPunct="1"/>
            <a:r>
              <a:rPr lang="it-IT" sz="5400" b="1" smtClean="0">
                <a:solidFill>
                  <a:srgbClr val="800000"/>
                </a:solidFill>
              </a:rPr>
              <a:t>Prescrizioni generali      per la segnaletica               di sicurezza</a:t>
            </a:r>
            <a:r>
              <a:rPr lang="it-IT" sz="5400" b="1" smtClean="0"/>
              <a:t> </a:t>
            </a:r>
            <a:br>
              <a:rPr lang="it-IT" sz="5400" b="1" smtClean="0"/>
            </a:br>
            <a:r>
              <a:rPr lang="it-IT" sz="5400" b="1" smtClean="0"/>
              <a:t/>
            </a:r>
            <a:br>
              <a:rPr lang="it-IT" sz="5400" b="1" smtClean="0"/>
            </a:br>
            <a:r>
              <a:rPr lang="it-IT" b="1" smtClean="0"/>
              <a:t/>
            </a:r>
            <a:br>
              <a:rPr lang="it-IT" b="1" smtClean="0"/>
            </a:br>
            <a:r>
              <a:rPr lang="it-IT" sz="8800" smtClean="0"/>
              <a:t/>
            </a:r>
            <a:br>
              <a:rPr lang="it-IT" sz="8800" smtClean="0"/>
            </a:br>
            <a:r>
              <a:rPr lang="it-IT" sz="8800" smtClean="0"/>
              <a:t/>
            </a:r>
            <a:br>
              <a:rPr lang="it-IT" sz="8800" smtClean="0"/>
            </a:br>
            <a:endParaRPr lang="it-IT" sz="8800" smtClean="0"/>
          </a:p>
        </p:txBody>
      </p:sp>
      <p:pic>
        <p:nvPicPr>
          <p:cNvPr id="579588" name="Immagine 4" descr="http://www.seton.it/media/catalog/product/cache/1/image/9df78eab33525d08d6e5fb8d27136e95/SET-BG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95963" y="3357563"/>
            <a:ext cx="3024187"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9589" name="Immagine 5" descr="http://www.pubblicitaitalia.com/cgi-bin/Epi/getp.cgi?id=5866&amp;tabella=ImmaginiArticoli&amp;campo=Im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5650" y="4292600"/>
            <a:ext cx="3887788"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6317773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a:solidFill>
            <a:srgbClr val="33CC33"/>
          </a:solidFill>
        </p:spPr>
        <p:txBody>
          <a:bodyPr/>
          <a:lstStyle/>
          <a:p>
            <a:pPr eaLnBrk="1" hangingPunct="1"/>
            <a:r>
              <a:rPr lang="it-IT" sz="2400" b="1" smtClean="0"/>
              <a:t>Titolo V Segnaletica di salute e sicurezza sul lavoro </a:t>
            </a:r>
            <a:r>
              <a:rPr lang="it-IT" b="1" smtClean="0">
                <a:solidFill>
                  <a:srgbClr val="FF0000"/>
                </a:solidFill>
              </a:rPr>
              <a:t>Allegato</a:t>
            </a:r>
            <a:r>
              <a:rPr lang="it-IT" b="1" smtClean="0">
                <a:solidFill>
                  <a:srgbClr val="800000"/>
                </a:solidFill>
              </a:rPr>
              <a:t> </a:t>
            </a:r>
            <a:r>
              <a:rPr lang="it-IT" b="1" smtClean="0">
                <a:solidFill>
                  <a:srgbClr val="FF0000"/>
                </a:solidFill>
              </a:rPr>
              <a:t>XXV</a:t>
            </a:r>
            <a:r>
              <a:rPr lang="it-IT" b="1" smtClean="0">
                <a:solidFill>
                  <a:schemeClr val="bg1"/>
                </a:solidFill>
              </a:rPr>
              <a:t> </a:t>
            </a:r>
            <a:r>
              <a:rPr lang="it-IT" sz="3200" b="1" smtClean="0">
                <a:solidFill>
                  <a:schemeClr val="bg1"/>
                </a:solidFill>
              </a:rPr>
              <a:t>(art.163 co.1, 2)</a:t>
            </a:r>
          </a:p>
        </p:txBody>
      </p:sp>
      <p:sp>
        <p:nvSpPr>
          <p:cNvPr id="580611" name="Rectangle 3"/>
          <p:cNvSpPr>
            <a:spLocks noGrp="1" noChangeArrowheads="1"/>
          </p:cNvSpPr>
          <p:nvPr>
            <p:ph type="body" idx="1"/>
          </p:nvPr>
        </p:nvSpPr>
        <p:spPr>
          <a:xfrm>
            <a:off x="323850" y="1484313"/>
            <a:ext cx="8813800" cy="5281612"/>
          </a:xfrm>
          <a:gradFill rotWithShape="1">
            <a:gsLst>
              <a:gs pos="0">
                <a:srgbClr val="5E9EFF"/>
              </a:gs>
              <a:gs pos="39999">
                <a:srgbClr val="85C2FF"/>
              </a:gs>
              <a:gs pos="70000">
                <a:srgbClr val="C4D6EB"/>
              </a:gs>
              <a:gs pos="100000">
                <a:srgbClr val="FFEBFA"/>
              </a:gs>
            </a:gsLst>
            <a:lin ang="5400000" scaled="1"/>
          </a:gradFill>
        </p:spPr>
        <p:txBody>
          <a:bodyPr/>
          <a:lstStyle/>
          <a:p>
            <a:pPr eaLnBrk="1" hangingPunct="1"/>
            <a:r>
              <a:rPr lang="it-IT" sz="6000" b="1" smtClean="0">
                <a:solidFill>
                  <a:srgbClr val="800000"/>
                </a:solidFill>
              </a:rPr>
              <a:t>Prescrizioni generali per i cartelli segnaletici</a:t>
            </a:r>
            <a:br>
              <a:rPr lang="it-IT" sz="6000" b="1" smtClean="0">
                <a:solidFill>
                  <a:srgbClr val="800000"/>
                </a:solidFill>
              </a:rPr>
            </a:br>
            <a:r>
              <a:rPr lang="it-IT" sz="6000" b="1" smtClean="0">
                <a:solidFill>
                  <a:srgbClr val="800000"/>
                </a:solidFill>
              </a:rPr>
              <a:t/>
            </a:r>
            <a:br>
              <a:rPr lang="it-IT" sz="6000" b="1" smtClean="0">
                <a:solidFill>
                  <a:srgbClr val="800000"/>
                </a:solidFill>
              </a:rPr>
            </a:br>
            <a:r>
              <a:rPr lang="it-IT" b="1" smtClean="0"/>
              <a:t/>
            </a:r>
            <a:br>
              <a:rPr lang="it-IT" b="1" smtClean="0"/>
            </a:br>
            <a:endParaRPr lang="it-IT" sz="8800" smtClean="0"/>
          </a:p>
        </p:txBody>
      </p:sp>
      <p:pic>
        <p:nvPicPr>
          <p:cNvPr id="580612" name="Immagine 4" descr="http://www.ingegnerepellegrinimarco.com/userfiles/image/significato%20cartelli%201.bmp"/>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13350" y="2625725"/>
            <a:ext cx="3924300" cy="414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973854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solidFill>
            <a:srgbClr val="000099"/>
          </a:solidFill>
        </p:spPr>
        <p:txBody>
          <a:bodyPr/>
          <a:lstStyle/>
          <a:p>
            <a:pPr eaLnBrk="1" hangingPunct="1"/>
            <a:r>
              <a:rPr lang="it-IT" sz="2400" b="1" smtClean="0">
                <a:solidFill>
                  <a:srgbClr val="FFFF66"/>
                </a:solidFill>
              </a:rPr>
              <a:t>Titolo V Segnaletica di salute e sicurezza sul lavoro </a:t>
            </a:r>
            <a:r>
              <a:rPr lang="it-IT" b="1" smtClean="0">
                <a:solidFill>
                  <a:srgbClr val="FFFF66"/>
                </a:solidFill>
              </a:rPr>
              <a:t>Allegato XXVI (art.163)</a:t>
            </a:r>
          </a:p>
        </p:txBody>
      </p:sp>
      <p:sp>
        <p:nvSpPr>
          <p:cNvPr id="581635" name="Rectangle 3"/>
          <p:cNvSpPr>
            <a:spLocks noGrp="1" noChangeArrowheads="1"/>
          </p:cNvSpPr>
          <p:nvPr>
            <p:ph type="body" idx="1"/>
          </p:nvPr>
        </p:nvSpPr>
        <p:spPr>
          <a:xfrm>
            <a:off x="358775" y="1444625"/>
            <a:ext cx="8469313" cy="5297488"/>
          </a:xfrm>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p:spPr>
        <p:txBody>
          <a:bodyPr/>
          <a:lstStyle/>
          <a:p>
            <a:pPr eaLnBrk="1" hangingPunct="1"/>
            <a:r>
              <a:rPr lang="it-IT" sz="5400" b="1" smtClean="0">
                <a:solidFill>
                  <a:srgbClr val="000099"/>
                </a:solidFill>
              </a:rPr>
              <a:t>Prescrizioni per la segnaletica dei contenitori e delle tubazioni</a:t>
            </a:r>
            <a:r>
              <a:rPr lang="it-IT" sz="5400" b="1" smtClean="0">
                <a:solidFill>
                  <a:srgbClr val="800000"/>
                </a:solidFill>
              </a:rPr>
              <a:t> </a:t>
            </a:r>
            <a:r>
              <a:rPr lang="it-IT" sz="14200" b="1" smtClean="0">
                <a:solidFill>
                  <a:srgbClr val="800000"/>
                </a:solidFill>
              </a:rPr>
              <a:t/>
            </a:r>
            <a:br>
              <a:rPr lang="it-IT" sz="14200" b="1" smtClean="0">
                <a:solidFill>
                  <a:srgbClr val="800000"/>
                </a:solidFill>
              </a:rPr>
            </a:br>
            <a:r>
              <a:rPr lang="it-IT" sz="14200" b="1" smtClean="0">
                <a:solidFill>
                  <a:srgbClr val="800000"/>
                </a:solidFill>
              </a:rPr>
              <a:t/>
            </a:r>
            <a:br>
              <a:rPr lang="it-IT" sz="14200" b="1" smtClean="0">
                <a:solidFill>
                  <a:srgbClr val="800000"/>
                </a:solidFill>
              </a:rPr>
            </a:br>
            <a:endParaRPr lang="it-IT" sz="14200" b="1" smtClean="0">
              <a:solidFill>
                <a:srgbClr val="800000"/>
              </a:solidFill>
            </a:endParaRPr>
          </a:p>
        </p:txBody>
      </p:sp>
      <p:pic>
        <p:nvPicPr>
          <p:cNvPr id="581636" name="Immagine 4" descr="http://www.asvstubbe.it/images/easyblog_images/70/2e1ax_timeless_frontpage_codifica_impianti.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929438" y="4365625"/>
            <a:ext cx="1887537" cy="199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1637" name="Picture 6" descr="http://www.airbank.it/pic/img_prodotti/273/coperchio%20e%20ruot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18313" y="1844675"/>
            <a:ext cx="1785937"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18126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 xmlns:p14="http://schemas.microsoft.com/office/powerpoint/2010/main" val="6164107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797906973"/>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a:xfrm>
            <a:off x="468313" y="4763"/>
            <a:ext cx="8229600" cy="1143000"/>
          </a:xfrm>
          <a:solidFill>
            <a:srgbClr val="F2ACE0"/>
          </a:solidFill>
        </p:spPr>
        <p:txBody>
          <a:bodyPr/>
          <a:lstStyle/>
          <a:p>
            <a:pPr eaLnBrk="1" hangingPunct="1"/>
            <a:r>
              <a:rPr lang="it-IT" sz="2400" b="1" smtClean="0">
                <a:solidFill>
                  <a:srgbClr val="000099"/>
                </a:solidFill>
              </a:rPr>
              <a:t>Titolo V Segnaletica di salute e sicurezza sul lavoro </a:t>
            </a:r>
            <a:r>
              <a:rPr lang="it-IT" b="1" smtClean="0">
                <a:solidFill>
                  <a:srgbClr val="000099"/>
                </a:solidFill>
              </a:rPr>
              <a:t>Allegato XXVIII </a:t>
            </a:r>
            <a:r>
              <a:rPr lang="it-IT" sz="3600" b="1" smtClean="0">
                <a:solidFill>
                  <a:srgbClr val="FF0000"/>
                </a:solidFill>
              </a:rPr>
              <a:t>(art.163 co.1, 2, 3)</a:t>
            </a:r>
            <a:endParaRPr lang="it-IT" b="1" smtClean="0">
              <a:solidFill>
                <a:srgbClr val="FF0000"/>
              </a:solidFill>
            </a:endParaRPr>
          </a:p>
        </p:txBody>
      </p:sp>
      <p:sp>
        <p:nvSpPr>
          <p:cNvPr id="582659" name="Rectangle 3"/>
          <p:cNvSpPr>
            <a:spLocks noGrp="1" noChangeArrowheads="1"/>
          </p:cNvSpPr>
          <p:nvPr>
            <p:ph type="body" idx="1"/>
          </p:nvPr>
        </p:nvSpPr>
        <p:spPr>
          <a:xfrm>
            <a:off x="0" y="1268413"/>
            <a:ext cx="8769350" cy="5589587"/>
          </a:xfrm>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p:spPr>
        <p:txBody>
          <a:bodyPr/>
          <a:lstStyle/>
          <a:p>
            <a:pPr eaLnBrk="1" hangingPunct="1"/>
            <a:r>
              <a:rPr lang="it-IT" sz="3600" b="1" smtClean="0">
                <a:solidFill>
                  <a:srgbClr val="000099"/>
                </a:solidFill>
              </a:rPr>
              <a:t>Prescrizioni per la segnalazione di ostacoli e di punti di pericolo e per la segnalazione delle        </a:t>
            </a:r>
            <a:r>
              <a:rPr lang="it-IT" sz="5400" b="1" smtClean="0">
                <a:solidFill>
                  <a:srgbClr val="000099"/>
                </a:solidFill>
              </a:rPr>
              <a:t>vie di circolazione </a:t>
            </a:r>
            <a:r>
              <a:rPr lang="it-IT" sz="14200" b="1" smtClean="0">
                <a:solidFill>
                  <a:srgbClr val="000099"/>
                </a:solidFill>
              </a:rPr>
              <a:t/>
            </a:r>
            <a:br>
              <a:rPr lang="it-IT" sz="14200" b="1" smtClean="0">
                <a:solidFill>
                  <a:srgbClr val="000099"/>
                </a:solidFill>
              </a:rPr>
            </a:br>
            <a:r>
              <a:rPr lang="it-IT" sz="14200" b="1" smtClean="0">
                <a:solidFill>
                  <a:srgbClr val="FFFF66"/>
                </a:solidFill>
              </a:rPr>
              <a:t/>
            </a:r>
            <a:br>
              <a:rPr lang="it-IT" sz="14200" b="1" smtClean="0">
                <a:solidFill>
                  <a:srgbClr val="FFFF66"/>
                </a:solidFill>
              </a:rPr>
            </a:br>
            <a:endParaRPr lang="it-IT" sz="14200" b="1" smtClean="0">
              <a:solidFill>
                <a:srgbClr val="FFFF66"/>
              </a:solidFill>
            </a:endParaRPr>
          </a:p>
        </p:txBody>
      </p:sp>
      <p:pic>
        <p:nvPicPr>
          <p:cNvPr id="582660" name="Immagine 4" descr="http://image.slidesharecdn.com/segnaletica204/95/segnaletica-12-728.jpg?cb=118215522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8175" y="4022725"/>
            <a:ext cx="6335713" cy="241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2559426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solidFill>
            <a:srgbClr val="33CC33"/>
          </a:solidFill>
        </p:spPr>
        <p:txBody>
          <a:bodyPr/>
          <a:lstStyle/>
          <a:p>
            <a:pPr eaLnBrk="1" hangingPunct="1">
              <a:defRPr/>
            </a:pPr>
            <a:r>
              <a:rPr lang="it-IT" sz="2000" b="1" dirty="0" smtClean="0">
                <a:solidFill>
                  <a:srgbClr val="000099"/>
                </a:solidFill>
              </a:rPr>
              <a:t>Titolo V Segnaletica di salute e sicurezza sul lavoro </a:t>
            </a:r>
            <a:r>
              <a:rPr lang="it-IT" b="1" dirty="0" smtClean="0">
                <a:solidFill>
                  <a:srgbClr val="000099"/>
                </a:solidFill>
              </a:rPr>
              <a:t>Allegato XXIX </a:t>
            </a:r>
            <a:r>
              <a:rPr lang="it-IT" sz="3600" b="1" dirty="0" smtClean="0">
                <a:solidFill>
                  <a:schemeClr val="bg1">
                    <a:lumMod val="95000"/>
                  </a:schemeClr>
                </a:solidFill>
              </a:rPr>
              <a:t>(art.163)</a:t>
            </a:r>
          </a:p>
        </p:txBody>
      </p:sp>
      <p:sp>
        <p:nvSpPr>
          <p:cNvPr id="583683" name="Rectangle 3" descr="Pergamena"/>
          <p:cNvSpPr>
            <a:spLocks noGrp="1" noChangeArrowheads="1"/>
          </p:cNvSpPr>
          <p:nvPr>
            <p:ph type="body" idx="1"/>
          </p:nvPr>
        </p:nvSpPr>
        <p:spPr>
          <a:xfrm>
            <a:off x="323850" y="1484313"/>
            <a:ext cx="8640763" cy="5203825"/>
          </a:xfrm>
          <a:blipFill dpi="0" rotWithShape="1">
            <a:blip r:embed="rId2" cstate="print"/>
            <a:srcRect/>
            <a:tile tx="0" ty="0" sx="100000" sy="100000" flip="none" algn="tl"/>
          </a:blipFill>
        </p:spPr>
        <p:txBody>
          <a:bodyPr/>
          <a:lstStyle/>
          <a:p>
            <a:pPr eaLnBrk="1" hangingPunct="1"/>
            <a:r>
              <a:rPr lang="it-IT" sz="6600" b="1" smtClean="0">
                <a:solidFill>
                  <a:srgbClr val="800000"/>
                </a:solidFill>
              </a:rPr>
              <a:t>Prescrizioni per               i segnali luminosi</a:t>
            </a:r>
            <a:r>
              <a:rPr lang="it-IT" sz="5400" smtClean="0">
                <a:solidFill>
                  <a:srgbClr val="800000"/>
                </a:solidFill>
              </a:rPr>
              <a:t> </a:t>
            </a:r>
            <a:r>
              <a:rPr lang="it-IT" sz="5400" b="1" smtClean="0">
                <a:solidFill>
                  <a:srgbClr val="800000"/>
                </a:solidFill>
              </a:rPr>
              <a:t/>
            </a:r>
            <a:br>
              <a:rPr lang="it-IT" sz="5400" b="1" smtClean="0">
                <a:solidFill>
                  <a:srgbClr val="800000"/>
                </a:solidFill>
              </a:rPr>
            </a:br>
            <a:endParaRPr lang="it-IT" sz="5400" b="1" smtClean="0">
              <a:solidFill>
                <a:srgbClr val="800000"/>
              </a:solidFill>
            </a:endParaRPr>
          </a:p>
        </p:txBody>
      </p:sp>
      <p:pic>
        <p:nvPicPr>
          <p:cNvPr id="583684" name="Immagine 4" descr="http://www.autoscuolavalchiampo.it/files/imagecache/full/inline-images/giallo.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31913" y="3860800"/>
            <a:ext cx="6408737" cy="282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2411564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a:solidFill>
            <a:srgbClr val="000099"/>
          </a:solidFill>
        </p:spPr>
        <p:txBody>
          <a:bodyPr/>
          <a:lstStyle/>
          <a:p>
            <a:pPr eaLnBrk="1" hangingPunct="1"/>
            <a:r>
              <a:rPr lang="it-IT" sz="2000" b="1" smtClean="0">
                <a:solidFill>
                  <a:srgbClr val="FFFF66"/>
                </a:solidFill>
              </a:rPr>
              <a:t>Titolo V Segnaletica di salute e sicurezza sul lavoro </a:t>
            </a:r>
            <a:r>
              <a:rPr lang="it-IT" b="1" smtClean="0">
                <a:solidFill>
                  <a:srgbClr val="FFFF66"/>
                </a:solidFill>
              </a:rPr>
              <a:t>Allegato XXX (art.163)</a:t>
            </a:r>
          </a:p>
        </p:txBody>
      </p:sp>
      <p:sp>
        <p:nvSpPr>
          <p:cNvPr id="584707" name="Rectangle 3"/>
          <p:cNvSpPr>
            <a:spLocks noGrp="1" noChangeArrowheads="1"/>
          </p:cNvSpPr>
          <p:nvPr>
            <p:ph type="body" idx="1"/>
          </p:nvPr>
        </p:nvSpPr>
        <p:spPr>
          <a:xfrm>
            <a:off x="395288" y="1508125"/>
            <a:ext cx="8353425" cy="4641850"/>
          </a:xfrm>
          <a:gradFill rotWithShape="1">
            <a:gsLst>
              <a:gs pos="0">
                <a:srgbClr val="5E9EFF"/>
              </a:gs>
              <a:gs pos="39999">
                <a:srgbClr val="85C2FF"/>
              </a:gs>
              <a:gs pos="70000">
                <a:srgbClr val="C4D6EB"/>
              </a:gs>
              <a:gs pos="100000">
                <a:srgbClr val="FFEBFA"/>
              </a:gs>
            </a:gsLst>
            <a:lin ang="5400000" scaled="1"/>
          </a:gradFill>
        </p:spPr>
        <p:txBody>
          <a:bodyPr/>
          <a:lstStyle/>
          <a:p>
            <a:pPr eaLnBrk="1" hangingPunct="1"/>
            <a:r>
              <a:rPr lang="it-IT" sz="7200" b="1" smtClean="0"/>
              <a:t>Prescrizioni per i segnali acustici</a:t>
            </a:r>
            <a:endParaRPr lang="it-IT" sz="7200" smtClean="0"/>
          </a:p>
        </p:txBody>
      </p:sp>
      <p:pic>
        <p:nvPicPr>
          <p:cNvPr id="584708" name="Immagine 4" descr="http://www.ac-ilsestante.it/fari/legenda_file/image01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71775" y="4005263"/>
            <a:ext cx="4700588" cy="2163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7691887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a:xfrm>
            <a:off x="395288" y="260350"/>
            <a:ext cx="8229600" cy="1143000"/>
          </a:xfrm>
          <a:solidFill>
            <a:srgbClr val="000099"/>
          </a:solidFill>
        </p:spPr>
        <p:txBody>
          <a:bodyPr/>
          <a:lstStyle/>
          <a:p>
            <a:pPr eaLnBrk="1" hangingPunct="1"/>
            <a:r>
              <a:rPr lang="it-IT" sz="2400" b="1" smtClean="0">
                <a:solidFill>
                  <a:srgbClr val="FFFF66"/>
                </a:solidFill>
              </a:rPr>
              <a:t>Titolo V Segnaletica di salute e sicurezza sul lavoro </a:t>
            </a:r>
            <a:r>
              <a:rPr lang="it-IT" b="1" smtClean="0">
                <a:solidFill>
                  <a:srgbClr val="FFFF66"/>
                </a:solidFill>
              </a:rPr>
              <a:t>Allegato XXXI (art.163</a:t>
            </a:r>
          </a:p>
        </p:txBody>
      </p:sp>
      <p:pic>
        <p:nvPicPr>
          <p:cNvPr id="585731" name="Segnaposto contenuto 4" descr="http://1.bp.blogspot.com/-UFPhKJk9M64/UG1y8ZmUnfI/AAAAAAAAAZs/ajqwkSUN-Yo/s1600/92.JPG"/>
          <p:cNvPicPr>
            <a:picLocks noGrp="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1427163" y="2781300"/>
            <a:ext cx="7105650" cy="3344863"/>
          </a:xfrm>
        </p:spPr>
      </p:pic>
      <p:sp>
        <p:nvSpPr>
          <p:cNvPr id="585732" name="Rettangolo 2"/>
          <p:cNvSpPr>
            <a:spLocks noChangeArrowheads="1"/>
          </p:cNvSpPr>
          <p:nvPr/>
        </p:nvSpPr>
        <p:spPr bwMode="auto">
          <a:xfrm>
            <a:off x="107950" y="1412875"/>
            <a:ext cx="9036050" cy="1295400"/>
          </a:xfrm>
          <a:prstGeom prst="rect">
            <a:avLst/>
          </a:prstGeom>
          <a:solidFill>
            <a:schemeClr val="accent1"/>
          </a:solidFill>
          <a:ln w="9525"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it-IT" sz="3600" b="1" smtClean="0">
              <a:solidFill>
                <a:srgbClr val="003399"/>
              </a:solidFill>
              <a:latin typeface="Garamond" pitchFamily="18" charset="0"/>
            </a:endParaRPr>
          </a:p>
          <a:p>
            <a:pPr algn="ctr" fontAlgn="base">
              <a:spcBef>
                <a:spcPct val="0"/>
              </a:spcBef>
              <a:spcAft>
                <a:spcPct val="0"/>
              </a:spcAft>
            </a:pPr>
            <a:r>
              <a:rPr lang="it-IT" sz="3600" b="1" smtClean="0">
                <a:solidFill>
                  <a:srgbClr val="003399"/>
                </a:solidFill>
                <a:latin typeface="Garamond" pitchFamily="18" charset="0"/>
              </a:rPr>
              <a:t>Prescrizioni per la comunicazione verbale</a:t>
            </a:r>
          </a:p>
        </p:txBody>
      </p:sp>
    </p:spTree>
    <p:extLst>
      <p:ext uri="{BB962C8B-B14F-4D97-AF65-F5344CB8AC3E}">
        <p14:creationId xmlns="" xmlns:p14="http://schemas.microsoft.com/office/powerpoint/2010/main" val="251309359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solidFill>
            <a:srgbClr val="000099"/>
          </a:solidFill>
        </p:spPr>
        <p:txBody>
          <a:bodyPr/>
          <a:lstStyle/>
          <a:p>
            <a:pPr eaLnBrk="1" hangingPunct="1">
              <a:defRPr/>
            </a:pPr>
            <a:r>
              <a:rPr lang="it-IT" sz="2400" b="1" dirty="0" smtClean="0">
                <a:solidFill>
                  <a:srgbClr val="FFFF66"/>
                </a:solidFill>
              </a:rPr>
              <a:t>Titolo V Segnaletica di salute e sicurezza sul lavoro </a:t>
            </a:r>
            <a:r>
              <a:rPr lang="it-IT" b="1" dirty="0" smtClean="0">
                <a:solidFill>
                  <a:srgbClr val="FFFF66"/>
                </a:solidFill>
              </a:rPr>
              <a:t>Allegato XXXII </a:t>
            </a:r>
            <a:r>
              <a:rPr lang="it-IT" sz="3600" b="1" dirty="0" smtClean="0">
                <a:solidFill>
                  <a:schemeClr val="bg1">
                    <a:lumMod val="95000"/>
                  </a:schemeClr>
                </a:solidFill>
              </a:rPr>
              <a:t>(art.163, co.1,2)</a:t>
            </a:r>
          </a:p>
        </p:txBody>
      </p:sp>
      <p:sp>
        <p:nvSpPr>
          <p:cNvPr id="586755" name="Rectangle 3" descr="Carta riciclata"/>
          <p:cNvSpPr>
            <a:spLocks noGrp="1" noChangeArrowheads="1"/>
          </p:cNvSpPr>
          <p:nvPr>
            <p:ph type="body" idx="1"/>
          </p:nvPr>
        </p:nvSpPr>
        <p:spPr>
          <a:xfrm>
            <a:off x="539750" y="1512888"/>
            <a:ext cx="4700588" cy="5372100"/>
          </a:xfrm>
          <a:blipFill dpi="0" rotWithShape="1">
            <a:blip r:embed="rId2" cstate="print"/>
            <a:srcRect/>
            <a:tile tx="0" ty="0" sx="100000" sy="100000" flip="none" algn="tl"/>
          </a:blipFill>
        </p:spPr>
        <p:txBody>
          <a:bodyPr/>
          <a:lstStyle/>
          <a:p>
            <a:pPr eaLnBrk="1" hangingPunct="1"/>
            <a:r>
              <a:rPr lang="it-IT" sz="4800" b="1" smtClean="0">
                <a:solidFill>
                  <a:srgbClr val="008000"/>
                </a:solidFill>
              </a:rPr>
              <a:t>Prescrizioni per i </a:t>
            </a:r>
            <a:r>
              <a:rPr lang="it-IT" sz="6600" b="1" smtClean="0">
                <a:solidFill>
                  <a:srgbClr val="008000"/>
                </a:solidFill>
              </a:rPr>
              <a:t>segnali</a:t>
            </a:r>
            <a:r>
              <a:rPr lang="it-IT" sz="4800" b="1" smtClean="0">
                <a:solidFill>
                  <a:srgbClr val="008000"/>
                </a:solidFill>
              </a:rPr>
              <a:t> gestuali</a:t>
            </a:r>
            <a:endParaRPr lang="it-IT" sz="4800" smtClean="0">
              <a:solidFill>
                <a:srgbClr val="008000"/>
              </a:solidFill>
            </a:endParaRPr>
          </a:p>
        </p:txBody>
      </p:sp>
      <p:pic>
        <p:nvPicPr>
          <p:cNvPr id="586756" name="Immagine 4" descr="http://www.ingegnerepellegrinimarco.com/userfiles/image/segnali%20gestuali.bm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08625" y="1603375"/>
            <a:ext cx="3635375"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1453894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79388" y="188913"/>
            <a:ext cx="8229600" cy="1143000"/>
          </a:xfrm>
          <a:solidFill>
            <a:srgbClr val="000099"/>
          </a:solidFill>
        </p:spPr>
        <p:txBody>
          <a:bodyPr/>
          <a:lstStyle/>
          <a:p>
            <a:pPr eaLnBrk="1" hangingPunct="1">
              <a:defRPr/>
            </a:pPr>
            <a:r>
              <a:rPr lang="it-IT" sz="2800" b="1" dirty="0" smtClean="0">
                <a:solidFill>
                  <a:srgbClr val="FFFF66"/>
                </a:solidFill>
              </a:rPr>
              <a:t>Titolo VI Movimentazione manuale dei carichi </a:t>
            </a:r>
            <a:r>
              <a:rPr lang="it-IT" sz="3600" b="1" dirty="0" smtClean="0">
                <a:solidFill>
                  <a:srgbClr val="FFFF66"/>
                </a:solidFill>
              </a:rPr>
              <a:t>Allegato XXXIII   </a:t>
            </a:r>
            <a:r>
              <a:rPr lang="it-IT" sz="3200" b="1" dirty="0" smtClean="0">
                <a:solidFill>
                  <a:schemeClr val="bg1">
                    <a:lumMod val="95000"/>
                  </a:schemeClr>
                </a:solidFill>
              </a:rPr>
              <a:t>(art.168)</a:t>
            </a:r>
          </a:p>
        </p:txBody>
      </p:sp>
      <p:sp>
        <p:nvSpPr>
          <p:cNvPr id="587779" name="Rectangle 3" descr="5%"/>
          <p:cNvSpPr>
            <a:spLocks noGrp="1" noChangeArrowheads="1"/>
          </p:cNvSpPr>
          <p:nvPr>
            <p:ph type="body" idx="1"/>
          </p:nvPr>
        </p:nvSpPr>
        <p:spPr>
          <a:xfrm>
            <a:off x="457200" y="1600200"/>
            <a:ext cx="6202363" cy="5046663"/>
          </a:xfrm>
          <a:pattFill prst="pct5">
            <a:fgClr>
              <a:srgbClr val="FFFFFF"/>
            </a:fgClr>
            <a:bgClr>
              <a:srgbClr val="FFEBFA"/>
            </a:bgClr>
          </a:pattFill>
        </p:spPr>
        <p:txBody>
          <a:bodyPr/>
          <a:lstStyle/>
          <a:p>
            <a:pPr marL="0" indent="0" algn="ctr" eaLnBrk="1" hangingPunct="1">
              <a:buFontTx/>
              <a:buNone/>
            </a:pPr>
            <a:r>
              <a:rPr lang="it-IT" sz="3600" b="1" smtClean="0">
                <a:solidFill>
                  <a:srgbClr val="008000"/>
                </a:solidFill>
              </a:rPr>
              <a:t>La prevenzione del rischio da sovraccarico biomeccanico, in particolare dorso-lombari, connesse alla attività lavorativa di movimentazione manuale dei carichi</a:t>
            </a:r>
          </a:p>
        </p:txBody>
      </p:sp>
      <p:pic>
        <p:nvPicPr>
          <p:cNvPr id="587780" name="Immagine 3" descr="http://www.fitnessesport.it/wp-content/uploads/2014/01/dolore_lombar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629400" y="1773238"/>
            <a:ext cx="2332038" cy="453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7141122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pattFill prst="dkHorz">
          <a:fgClr>
            <a:schemeClr val="accent1"/>
          </a:fgClr>
          <a:bgClr>
            <a:schemeClr val="bg1"/>
          </a:bgClr>
        </a:pattFill>
        <a:effectLst/>
      </p:bgPr>
    </p:bg>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a:blipFill dpi="0" rotWithShape="1">
            <a:blip r:embed="rId2" cstate="print"/>
            <a:srcRect/>
            <a:tile tx="0" ty="0" sx="100000" sy="100000" flip="none" algn="tl"/>
          </a:blipFill>
        </p:spPr>
        <p:txBody>
          <a:bodyPr/>
          <a:lstStyle/>
          <a:p>
            <a:pPr eaLnBrk="1" hangingPunct="1"/>
            <a:r>
              <a:rPr lang="it-IT" sz="2000" b="1" smtClean="0">
                <a:solidFill>
                  <a:srgbClr val="000099"/>
                </a:solidFill>
              </a:rPr>
              <a:t>Titolo VII Attrezzature munite di videoterminali               </a:t>
            </a:r>
            <a:r>
              <a:rPr lang="it-IT" b="1" smtClean="0">
                <a:solidFill>
                  <a:srgbClr val="000099"/>
                </a:solidFill>
              </a:rPr>
              <a:t>Allegato XXXIV (art.174, co.3)</a:t>
            </a:r>
          </a:p>
        </p:txBody>
      </p:sp>
      <p:sp>
        <p:nvSpPr>
          <p:cNvPr id="588803" name="Rectangle 3" descr="5%"/>
          <p:cNvSpPr>
            <a:spLocks noGrp="1" noChangeArrowheads="1"/>
          </p:cNvSpPr>
          <p:nvPr>
            <p:ph type="body" idx="1"/>
          </p:nvPr>
        </p:nvSpPr>
        <p:spPr>
          <a:xfrm>
            <a:off x="457200" y="1600200"/>
            <a:ext cx="8291513" cy="4852988"/>
          </a:xfrm>
          <a:pattFill prst="pct5">
            <a:fgClr>
              <a:srgbClr val="FFFFFF"/>
            </a:fgClr>
            <a:bgClr>
              <a:srgbClr val="FFEBFA"/>
            </a:bgClr>
          </a:pattFill>
        </p:spPr>
        <p:txBody>
          <a:bodyPr/>
          <a:lstStyle/>
          <a:p>
            <a:pPr eaLnBrk="1" hangingPunct="1"/>
            <a:r>
              <a:rPr lang="it-IT" sz="4800" b="1" smtClean="0">
                <a:solidFill>
                  <a:srgbClr val="008000"/>
                </a:solidFill>
              </a:rPr>
              <a:t>Requisiti minimi  per VDT</a:t>
            </a:r>
          </a:p>
          <a:p>
            <a:pPr eaLnBrk="1" hangingPunct="1"/>
            <a:endParaRPr lang="it-IT" sz="4800" b="1" smtClean="0">
              <a:solidFill>
                <a:srgbClr val="008000"/>
              </a:solidFill>
            </a:endParaRPr>
          </a:p>
        </p:txBody>
      </p:sp>
      <p:pic>
        <p:nvPicPr>
          <p:cNvPr id="588804" name="Immagine 3" descr="https://encrypted-tbn1.gstatic.com/images?q=tbn:ANd9GcQ2A3pQTZBSQ9mRtbnMthX3WgDRW2zKBPKCZTE_AHXjKAce-2jC"/>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8888" y="3141663"/>
            <a:ext cx="6481762"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2144021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solidFill>
            <a:srgbClr val="000099"/>
          </a:solidFill>
        </p:spPr>
        <p:txBody>
          <a:bodyPr/>
          <a:lstStyle/>
          <a:p>
            <a:pPr eaLnBrk="1" hangingPunct="1"/>
            <a:r>
              <a:rPr lang="it-IT" sz="2800" b="1" smtClean="0">
                <a:solidFill>
                  <a:srgbClr val="FFFF66"/>
                </a:solidFill>
              </a:rPr>
              <a:t>Titolo VIII Agenti fisici                              </a:t>
            </a:r>
            <a:r>
              <a:rPr lang="it-IT" b="1" smtClean="0">
                <a:solidFill>
                  <a:srgbClr val="FFFF66"/>
                </a:solidFill>
              </a:rPr>
              <a:t>Allegato XXXV </a:t>
            </a:r>
            <a:r>
              <a:rPr lang="it-IT" sz="3200" b="1" smtClean="0">
                <a:solidFill>
                  <a:srgbClr val="FFFF66"/>
                </a:solidFill>
              </a:rPr>
              <a:t>(art.202, commi 3,4)</a:t>
            </a:r>
          </a:p>
        </p:txBody>
      </p:sp>
      <p:sp>
        <p:nvSpPr>
          <p:cNvPr id="94211" name="Rectangle 3" descr="5%"/>
          <p:cNvSpPr>
            <a:spLocks noGrp="1" noChangeArrowheads="1"/>
          </p:cNvSpPr>
          <p:nvPr>
            <p:ph type="body" idx="1"/>
          </p:nvPr>
        </p:nvSpPr>
        <p:spPr>
          <a:pattFill prst="pct5">
            <a:fgClr>
              <a:srgbClr val="FFFFFF"/>
            </a:fgClr>
            <a:bgClr>
              <a:srgbClr val="FFEBFA"/>
            </a:bgClr>
          </a:pattFill>
        </p:spPr>
        <p:txBody>
          <a:bodyPr/>
          <a:lstStyle/>
          <a:p>
            <a:pPr eaLnBrk="1" hangingPunct="1">
              <a:defRPr/>
            </a:pPr>
            <a:endParaRPr lang="it-IT" sz="3600" b="1" dirty="0" smtClean="0">
              <a:solidFill>
                <a:srgbClr val="008000"/>
              </a:solidFill>
            </a:endParaRPr>
          </a:p>
          <a:p>
            <a:pPr marL="0" indent="0" algn="ctr" eaLnBrk="1" hangingPunct="1">
              <a:buFontTx/>
              <a:buNone/>
              <a:defRPr/>
            </a:pPr>
            <a:r>
              <a:rPr lang="it-IT" sz="3600" b="1" dirty="0" smtClean="0">
                <a:solidFill>
                  <a:srgbClr val="008000"/>
                </a:solidFill>
              </a:rPr>
              <a:t>Vibrazioni trasmesse al sistema mano - braccio</a:t>
            </a:r>
          </a:p>
        </p:txBody>
      </p:sp>
      <p:pic>
        <p:nvPicPr>
          <p:cNvPr id="589828" name="Immagine 3" descr="http://www.suva.ch/it/vibration_hand_ar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35150" y="3500438"/>
            <a:ext cx="52578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6421822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a:solidFill>
            <a:srgbClr val="000099"/>
          </a:solidFill>
        </p:spPr>
        <p:txBody>
          <a:bodyPr/>
          <a:lstStyle/>
          <a:p>
            <a:pPr eaLnBrk="1" hangingPunct="1"/>
            <a:r>
              <a:rPr lang="it-IT" sz="2800" b="1" smtClean="0">
                <a:solidFill>
                  <a:srgbClr val="FFFF66"/>
                </a:solidFill>
              </a:rPr>
              <a:t>Titolo VIII Agenti fisici                          </a:t>
            </a:r>
            <a:r>
              <a:rPr lang="it-IT" b="1" smtClean="0">
                <a:solidFill>
                  <a:srgbClr val="FFFF66"/>
                </a:solidFill>
              </a:rPr>
              <a:t>Allegato XXXVI </a:t>
            </a:r>
            <a:r>
              <a:rPr lang="it-IT" sz="2400" b="1" smtClean="0">
                <a:solidFill>
                  <a:srgbClr val="FFFF66"/>
                </a:solidFill>
              </a:rPr>
              <a:t>(art.208, commi 1,2)</a:t>
            </a:r>
          </a:p>
        </p:txBody>
      </p:sp>
      <p:sp>
        <p:nvSpPr>
          <p:cNvPr id="590851" name="Rectangle 3" descr="5%"/>
          <p:cNvSpPr>
            <a:spLocks noGrp="1" noChangeArrowheads="1"/>
          </p:cNvSpPr>
          <p:nvPr>
            <p:ph type="body" idx="1"/>
          </p:nvPr>
        </p:nvSpPr>
        <p:spPr>
          <a:xfrm>
            <a:off x="250825" y="1557338"/>
            <a:ext cx="8518525" cy="5291137"/>
          </a:xfrm>
          <a:pattFill prst="pct5">
            <a:fgClr>
              <a:srgbClr val="FFFFFF"/>
            </a:fgClr>
            <a:bgClr>
              <a:srgbClr val="FFEBFA"/>
            </a:bgClr>
          </a:pattFill>
          <a:ln>
            <a:solidFill>
              <a:srgbClr val="800000"/>
            </a:solidFill>
            <a:miter lim="800000"/>
            <a:headEnd/>
            <a:tailEnd/>
          </a:ln>
        </p:spPr>
        <p:txBody>
          <a:bodyPr/>
          <a:lstStyle/>
          <a:p>
            <a:pPr marL="0" indent="0" algn="ctr" eaLnBrk="1" hangingPunct="1">
              <a:buFontTx/>
              <a:buNone/>
            </a:pPr>
            <a:r>
              <a:rPr lang="it-IT" sz="4000" b="1" smtClean="0">
                <a:solidFill>
                  <a:srgbClr val="008000"/>
                </a:solidFill>
              </a:rPr>
              <a:t>Valori limite di esposizione e valori di azione per i campi elettromagnetici  </a:t>
            </a:r>
          </a:p>
        </p:txBody>
      </p:sp>
      <p:pic>
        <p:nvPicPr>
          <p:cNvPr id="590852" name="Immagine 3" descr="http://www.elettrosmog.com/fondazza/note/EltrsmgGuida_file/image00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31913" y="3933825"/>
            <a:ext cx="5767387"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8244576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a:solidFill>
            <a:srgbClr val="000099"/>
          </a:solidFill>
        </p:spPr>
        <p:txBody>
          <a:bodyPr/>
          <a:lstStyle/>
          <a:p>
            <a:pPr eaLnBrk="1" hangingPunct="1"/>
            <a:r>
              <a:rPr lang="it-IT" sz="2000" b="1" smtClean="0">
                <a:solidFill>
                  <a:srgbClr val="FFFF66"/>
                </a:solidFill>
              </a:rPr>
              <a:t>Titolo VIII Agenti fisici </a:t>
            </a:r>
            <a:br>
              <a:rPr lang="it-IT" sz="2000" b="1" smtClean="0">
                <a:solidFill>
                  <a:srgbClr val="FFFF66"/>
                </a:solidFill>
              </a:rPr>
            </a:br>
            <a:r>
              <a:rPr lang="it-IT" b="1" smtClean="0">
                <a:solidFill>
                  <a:srgbClr val="FFFF66"/>
                </a:solidFill>
              </a:rPr>
              <a:t>Allegato XXXVII </a:t>
            </a:r>
            <a:r>
              <a:rPr lang="it-IT" sz="2400" b="1" smtClean="0">
                <a:solidFill>
                  <a:srgbClr val="FFFF66"/>
                </a:solidFill>
              </a:rPr>
              <a:t>(art.215, commi 1,2)</a:t>
            </a:r>
            <a:endParaRPr lang="it-IT" b="1" smtClean="0">
              <a:solidFill>
                <a:srgbClr val="FFFF66"/>
              </a:solidFill>
            </a:endParaRPr>
          </a:p>
        </p:txBody>
      </p:sp>
      <p:sp>
        <p:nvSpPr>
          <p:cNvPr id="591875" name="Rectangle 3" descr="Stuoia"/>
          <p:cNvSpPr>
            <a:spLocks noGrp="1" noChangeArrowheads="1"/>
          </p:cNvSpPr>
          <p:nvPr>
            <p:ph type="body" idx="1"/>
          </p:nvPr>
        </p:nvSpPr>
        <p:spPr>
          <a:xfrm>
            <a:off x="539750" y="1557338"/>
            <a:ext cx="8229600" cy="4525962"/>
          </a:xfrm>
          <a:blipFill dpi="0" rotWithShape="0">
            <a:blip r:embed="rId2" cstate="print"/>
            <a:srcRect/>
            <a:tile tx="0" ty="0" sx="100000" sy="100000" flip="none" algn="tl"/>
          </a:blipFill>
          <a:ln>
            <a:solidFill>
              <a:srgbClr val="800000"/>
            </a:solidFill>
            <a:miter lim="800000"/>
            <a:headEnd/>
            <a:tailEnd/>
          </a:ln>
        </p:spPr>
        <p:txBody>
          <a:bodyPr/>
          <a:lstStyle/>
          <a:p>
            <a:pPr eaLnBrk="1" hangingPunct="1"/>
            <a:r>
              <a:rPr lang="it-IT" sz="5400" b="1" smtClean="0">
                <a:solidFill>
                  <a:srgbClr val="008000"/>
                </a:solidFill>
              </a:rPr>
              <a:t>RADIAZIONI                               OTTICHE </a:t>
            </a:r>
          </a:p>
          <a:p>
            <a:pPr eaLnBrk="1" hangingPunct="1"/>
            <a:r>
              <a:rPr lang="it-IT" sz="5400" b="1" smtClean="0">
                <a:solidFill>
                  <a:srgbClr val="008000"/>
                </a:solidFill>
              </a:rPr>
              <a:t>Radiazioni laser</a:t>
            </a:r>
            <a:r>
              <a:rPr lang="it-IT" sz="6600" b="1" smtClean="0">
                <a:solidFill>
                  <a:srgbClr val="008000"/>
                </a:solidFill>
              </a:rPr>
              <a:t>            </a:t>
            </a:r>
          </a:p>
        </p:txBody>
      </p:sp>
      <p:pic>
        <p:nvPicPr>
          <p:cNvPr id="591876" name="Immagine 3" descr="http://www.plsafety.it/plfire/images/news_d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11413" y="4581525"/>
            <a:ext cx="4897437"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97413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body" idx="1"/>
          </p:nvPr>
        </p:nvSpPr>
        <p:spPr>
          <a:xfrm>
            <a:off x="457200" y="1927026"/>
            <a:ext cx="8229600" cy="4238278"/>
          </a:xfrm>
        </p:spPr>
        <p:txBody>
          <a:bodyPr/>
          <a:lstStyle/>
          <a:p>
            <a:pPr algn="ctr" eaLnBrk="1" hangingPunct="1">
              <a:lnSpc>
                <a:spcPct val="80000"/>
              </a:lnSpc>
              <a:buFontTx/>
              <a:buNone/>
            </a:pPr>
            <a:r>
              <a:rPr lang="it-IT" sz="5400" i="1" dirty="0" smtClean="0">
                <a:solidFill>
                  <a:srgbClr val="3333CC"/>
                </a:solidFill>
              </a:rPr>
              <a:t>b)</a:t>
            </a:r>
            <a:r>
              <a:rPr lang="it-IT" sz="5400" dirty="0" smtClean="0">
                <a:solidFill>
                  <a:srgbClr val="3333CC"/>
                </a:solidFill>
              </a:rPr>
              <a:t> datore di lavoro :</a:t>
            </a:r>
            <a:r>
              <a:rPr lang="it-IT" sz="5400" dirty="0" smtClean="0"/>
              <a:t> </a:t>
            </a:r>
          </a:p>
          <a:p>
            <a:pPr eaLnBrk="1" hangingPunct="1">
              <a:lnSpc>
                <a:spcPct val="80000"/>
              </a:lnSpc>
            </a:pPr>
            <a:r>
              <a:rPr lang="it-IT" sz="2800" dirty="0" smtClean="0"/>
              <a:t>Nelle pubbliche amministrazioni di cui</a:t>
            </a:r>
            <a:r>
              <a:rPr lang="it-IT" dirty="0" smtClean="0"/>
              <a:t> all’art.1, co.2, </a:t>
            </a:r>
            <a:r>
              <a:rPr lang="it-IT" sz="2400" dirty="0" smtClean="0"/>
              <a:t>del d.lgs. 30 marzo</a:t>
            </a:r>
            <a:r>
              <a:rPr lang="it-IT" dirty="0" smtClean="0"/>
              <a:t> 2001, n. 165, </a:t>
            </a:r>
          </a:p>
          <a:p>
            <a:pPr eaLnBrk="1" hangingPunct="1">
              <a:lnSpc>
                <a:spcPct val="80000"/>
              </a:lnSpc>
            </a:pPr>
            <a:r>
              <a:rPr lang="it-IT" sz="2800" dirty="0" smtClean="0"/>
              <a:t>per</a:t>
            </a:r>
            <a:r>
              <a:rPr lang="it-IT" dirty="0" smtClean="0"/>
              <a:t> </a:t>
            </a:r>
            <a:r>
              <a:rPr lang="it-IT" sz="4800" dirty="0" smtClean="0">
                <a:solidFill>
                  <a:srgbClr val="0000CC"/>
                </a:solidFill>
              </a:rPr>
              <a:t>datore di lavoro </a:t>
            </a:r>
            <a:endParaRPr lang="it-IT" sz="3600" dirty="0" smtClean="0">
              <a:solidFill>
                <a:srgbClr val="0000CC"/>
              </a:solidFill>
            </a:endParaRPr>
          </a:p>
          <a:p>
            <a:pPr eaLnBrk="1" hangingPunct="1">
              <a:lnSpc>
                <a:spcPct val="80000"/>
              </a:lnSpc>
            </a:pPr>
            <a:r>
              <a:rPr lang="it-IT" sz="3600" dirty="0" smtClean="0">
                <a:solidFill>
                  <a:schemeClr val="tx2"/>
                </a:solidFill>
              </a:rPr>
              <a:t>si intende </a:t>
            </a:r>
          </a:p>
          <a:p>
            <a:pPr eaLnBrk="1" hangingPunct="1">
              <a:lnSpc>
                <a:spcPct val="80000"/>
              </a:lnSpc>
            </a:pPr>
            <a:r>
              <a:rPr lang="it-IT" sz="3600" dirty="0" smtClean="0">
                <a:solidFill>
                  <a:srgbClr val="0000CC"/>
                </a:solidFill>
              </a:rPr>
              <a:t>il </a:t>
            </a:r>
            <a:r>
              <a:rPr lang="it-IT" sz="5400" dirty="0" smtClean="0">
                <a:solidFill>
                  <a:srgbClr val="0000CC"/>
                </a:solidFill>
              </a:rPr>
              <a:t>dirigente</a:t>
            </a:r>
            <a:r>
              <a:rPr lang="it-IT" sz="3600" dirty="0" smtClean="0">
                <a:solidFill>
                  <a:srgbClr val="0000CC"/>
                </a:solidFill>
              </a:rPr>
              <a:t> </a:t>
            </a:r>
          </a:p>
          <a:p>
            <a:pPr eaLnBrk="1" hangingPunct="1">
              <a:lnSpc>
                <a:spcPct val="80000"/>
              </a:lnSpc>
            </a:pPr>
            <a:r>
              <a:rPr lang="it-IT" dirty="0" smtClean="0"/>
              <a:t>al quale spettano i poteri di gestione</a:t>
            </a:r>
          </a:p>
        </p:txBody>
      </p:sp>
      <p:sp>
        <p:nvSpPr>
          <p:cNvPr id="447491" name="Rectangle 3"/>
          <p:cNvSpPr>
            <a:spLocks noChangeArrowheads="1"/>
          </p:cNvSpPr>
          <p:nvPr/>
        </p:nvSpPr>
        <p:spPr bwMode="auto">
          <a:xfrm>
            <a:off x="0" y="-26988"/>
            <a:ext cx="6443663" cy="865188"/>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it-IT" sz="2800" b="1" smtClean="0">
                <a:solidFill>
                  <a:srgbClr val="FFCC00"/>
                </a:solidFill>
              </a:rPr>
              <a:t>Articolo 2</a:t>
            </a:r>
            <a:r>
              <a:rPr lang="it-IT" sz="2800" b="1" i="1" smtClean="0">
                <a:solidFill>
                  <a:srgbClr val="FFCC00"/>
                </a:solidFill>
              </a:rPr>
              <a:t> Definizioni</a:t>
            </a:r>
          </a:p>
        </p:txBody>
      </p:sp>
      <p:pic>
        <p:nvPicPr>
          <p:cNvPr id="447492" name="Immagine 3" descr="http://jefcommunication.com/sites/default/files/imagecache/thumb_listing/immagini/servizi_alla_pa/prov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43663" y="-26988"/>
            <a:ext cx="2700337" cy="1355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6624344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solidFill>
            <a:srgbClr val="000099"/>
          </a:solidFill>
        </p:spPr>
        <p:txBody>
          <a:bodyPr/>
          <a:lstStyle/>
          <a:p>
            <a:pPr eaLnBrk="1" hangingPunct="1"/>
            <a:r>
              <a:rPr lang="it-IT" sz="2400" b="1" smtClean="0">
                <a:solidFill>
                  <a:srgbClr val="FFFF66"/>
                </a:solidFill>
              </a:rPr>
              <a:t>Titolo IX Sostanze pericolose</a:t>
            </a:r>
            <a:r>
              <a:rPr lang="it-IT" b="1" smtClean="0">
                <a:solidFill>
                  <a:srgbClr val="FFFF66"/>
                </a:solidFill>
              </a:rPr>
              <a:t/>
            </a:r>
            <a:br>
              <a:rPr lang="it-IT" b="1" smtClean="0">
                <a:solidFill>
                  <a:srgbClr val="FFFF66"/>
                </a:solidFill>
              </a:rPr>
            </a:br>
            <a:r>
              <a:rPr lang="it-IT" sz="3200" b="1" smtClean="0">
                <a:solidFill>
                  <a:srgbClr val="FFFF66"/>
                </a:solidFill>
              </a:rPr>
              <a:t>Allegato XXXVIII  </a:t>
            </a:r>
            <a:r>
              <a:rPr lang="it-IT" sz="2800" b="1" smtClean="0">
                <a:solidFill>
                  <a:srgbClr val="FFFF66"/>
                </a:solidFill>
              </a:rPr>
              <a:t>(art.223, co.1, lett.2, art.232)</a:t>
            </a:r>
          </a:p>
        </p:txBody>
      </p:sp>
      <p:sp>
        <p:nvSpPr>
          <p:cNvPr id="592899" name="Rectangle 3" descr="Carta di giornale"/>
          <p:cNvSpPr>
            <a:spLocks noGrp="1" noChangeArrowheads="1"/>
          </p:cNvSpPr>
          <p:nvPr>
            <p:ph type="body" idx="1"/>
          </p:nvPr>
        </p:nvSpPr>
        <p:spPr>
          <a:blipFill dpi="0" rotWithShape="0">
            <a:blip r:embed="rId2" cstate="print"/>
            <a:srcRect/>
            <a:tile tx="0" ty="0" sx="100000" sy="100000" flip="none" algn="tl"/>
          </a:blipFill>
          <a:ln>
            <a:solidFill>
              <a:srgbClr val="800000"/>
            </a:solidFill>
            <a:miter lim="800000"/>
            <a:headEnd/>
            <a:tailEnd/>
          </a:ln>
        </p:spPr>
        <p:txBody>
          <a:bodyPr/>
          <a:lstStyle/>
          <a:p>
            <a:pPr eaLnBrk="1" hangingPunct="1"/>
            <a:r>
              <a:rPr lang="it-IT" sz="4800" b="1" smtClean="0">
                <a:solidFill>
                  <a:srgbClr val="008000"/>
                </a:solidFill>
              </a:rPr>
              <a:t>Valori limite                                                                 di esposizione                                     professionale</a:t>
            </a:r>
            <a:r>
              <a:rPr lang="it-IT" sz="5400" b="1" smtClean="0">
                <a:solidFill>
                  <a:srgbClr val="008000"/>
                </a:solidFill>
              </a:rPr>
              <a:t/>
            </a:r>
            <a:br>
              <a:rPr lang="it-IT" sz="5400" b="1" smtClean="0">
                <a:solidFill>
                  <a:srgbClr val="008000"/>
                </a:solidFill>
              </a:rPr>
            </a:br>
            <a:r>
              <a:rPr lang="it-IT" sz="5400" b="1" smtClean="0">
                <a:solidFill>
                  <a:srgbClr val="008000"/>
                </a:solidFill>
              </a:rPr>
              <a:t/>
            </a:r>
            <a:br>
              <a:rPr lang="it-IT" sz="5400" b="1" smtClean="0">
                <a:solidFill>
                  <a:srgbClr val="008000"/>
                </a:solidFill>
              </a:rPr>
            </a:br>
            <a:r>
              <a:rPr lang="it-IT" b="1" smtClean="0"/>
              <a:t/>
            </a:r>
            <a:br>
              <a:rPr lang="it-IT" b="1" smtClean="0"/>
            </a:br>
            <a:endParaRPr lang="it-IT" b="1" smtClean="0"/>
          </a:p>
        </p:txBody>
      </p:sp>
      <p:pic>
        <p:nvPicPr>
          <p:cNvPr id="592900" name="Immagine 3" descr="https://www.apinex.com/images_prod/153diag.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03800" y="3213100"/>
            <a:ext cx="3665538" cy="283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0215908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a:solidFill>
            <a:srgbClr val="000099"/>
          </a:solidFill>
        </p:spPr>
        <p:txBody>
          <a:bodyPr/>
          <a:lstStyle/>
          <a:p>
            <a:pPr eaLnBrk="1" hangingPunct="1"/>
            <a:r>
              <a:rPr lang="it-IT" sz="2800" b="1" smtClean="0">
                <a:solidFill>
                  <a:srgbClr val="FFFF66"/>
                </a:solidFill>
              </a:rPr>
              <a:t>Titolo IX Sostanze pericolose                   </a:t>
            </a:r>
            <a:r>
              <a:rPr lang="it-IT" b="1" smtClean="0">
                <a:solidFill>
                  <a:srgbClr val="FFFF66"/>
                </a:solidFill>
              </a:rPr>
              <a:t>Allegato XXXIX </a:t>
            </a:r>
            <a:r>
              <a:rPr lang="it-IT" sz="2000" b="1" smtClean="0">
                <a:solidFill>
                  <a:srgbClr val="FFFF66"/>
                </a:solidFill>
              </a:rPr>
              <a:t>(art.222,223, co.1, lett.e, art.232)</a:t>
            </a:r>
          </a:p>
        </p:txBody>
      </p:sp>
      <p:sp>
        <p:nvSpPr>
          <p:cNvPr id="593923" name="Rectangle 3"/>
          <p:cNvSpPr>
            <a:spLocks noGrp="1" noChangeArrowheads="1"/>
          </p:cNvSpPr>
          <p:nvPr>
            <p:ph type="body" idx="1"/>
          </p:nvPr>
        </p:nvSpPr>
        <p:spPr>
          <a:xfrm>
            <a:off x="323850" y="1608138"/>
            <a:ext cx="8351838" cy="5249862"/>
          </a:xfrm>
          <a:solidFill>
            <a:srgbClr val="F2ACE0"/>
          </a:solidFill>
          <a:ln>
            <a:solidFill>
              <a:srgbClr val="800000"/>
            </a:solidFill>
            <a:miter lim="800000"/>
            <a:headEnd/>
            <a:tailEnd/>
          </a:ln>
        </p:spPr>
        <p:txBody>
          <a:bodyPr/>
          <a:lstStyle/>
          <a:p>
            <a:pPr eaLnBrk="1" hangingPunct="1"/>
            <a:r>
              <a:rPr lang="it-IT" sz="5400" b="1" smtClean="0">
                <a:solidFill>
                  <a:srgbClr val="008000"/>
                </a:solidFill>
              </a:rPr>
              <a:t>Valori limiti biologici obbligatori e procedure di sorveglianza sanitaria</a:t>
            </a:r>
            <a:r>
              <a:rPr lang="it-IT" b="1" smtClean="0"/>
              <a:t/>
            </a:r>
            <a:br>
              <a:rPr lang="it-IT" b="1" smtClean="0"/>
            </a:br>
            <a:endParaRPr lang="it-IT" b="1" smtClean="0"/>
          </a:p>
        </p:txBody>
      </p:sp>
      <p:pic>
        <p:nvPicPr>
          <p:cNvPr id="593924" name="Immagine 3" descr="http://www.ftconsult.it/images/sorveglianzasanitari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00563" y="4365625"/>
            <a:ext cx="4103687"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5578560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a:xfrm>
            <a:off x="468313" y="260350"/>
            <a:ext cx="8229600" cy="1143000"/>
          </a:xfrm>
          <a:solidFill>
            <a:srgbClr val="000099"/>
          </a:solidFill>
        </p:spPr>
        <p:txBody>
          <a:bodyPr/>
          <a:lstStyle/>
          <a:p>
            <a:pPr eaLnBrk="1" hangingPunct="1"/>
            <a:r>
              <a:rPr lang="it-IT" sz="2800" b="1" smtClean="0">
                <a:solidFill>
                  <a:srgbClr val="FFFF66"/>
                </a:solidFill>
              </a:rPr>
              <a:t>Titolo IX Sostanze pericolose                   </a:t>
            </a:r>
            <a:r>
              <a:rPr lang="it-IT" b="1" smtClean="0">
                <a:solidFill>
                  <a:srgbClr val="FFFF66"/>
                </a:solidFill>
              </a:rPr>
              <a:t>Allegato XL </a:t>
            </a:r>
            <a:r>
              <a:rPr lang="it-IT" sz="2800" b="1" smtClean="0">
                <a:solidFill>
                  <a:srgbClr val="FFFF66"/>
                </a:solidFill>
              </a:rPr>
              <a:t>(art.228, art.232)</a:t>
            </a:r>
            <a:endParaRPr lang="it-IT" sz="3200" b="1" smtClean="0">
              <a:solidFill>
                <a:srgbClr val="FFFF66"/>
              </a:solidFill>
            </a:endParaRPr>
          </a:p>
        </p:txBody>
      </p:sp>
      <p:sp>
        <p:nvSpPr>
          <p:cNvPr id="594947" name="Rectangle 3"/>
          <p:cNvSpPr>
            <a:spLocks noGrp="1" noChangeArrowheads="1"/>
          </p:cNvSpPr>
          <p:nvPr>
            <p:ph type="body" idx="1"/>
          </p:nvPr>
        </p:nvSpPr>
        <p:spPr>
          <a:xfrm>
            <a:off x="225425" y="1557338"/>
            <a:ext cx="8931275" cy="5156200"/>
          </a:xfrm>
          <a:solidFill>
            <a:srgbClr val="FF0000"/>
          </a:solidFill>
          <a:ln>
            <a:solidFill>
              <a:srgbClr val="800000"/>
            </a:solidFill>
            <a:miter lim="800000"/>
            <a:headEnd/>
            <a:tailEnd/>
          </a:ln>
        </p:spPr>
        <p:txBody>
          <a:bodyPr/>
          <a:lstStyle/>
          <a:p>
            <a:pPr marL="0" indent="0" algn="ctr" eaLnBrk="1" hangingPunct="1">
              <a:buFontTx/>
              <a:buNone/>
            </a:pPr>
            <a:r>
              <a:rPr lang="it-IT" sz="8800" b="1" smtClean="0">
                <a:solidFill>
                  <a:srgbClr val="FFFF66"/>
                </a:solidFill>
              </a:rPr>
              <a:t>DIVIETI</a:t>
            </a:r>
          </a:p>
          <a:p>
            <a:pPr marL="0" indent="0" algn="ctr" eaLnBrk="1" hangingPunct="1">
              <a:buFontTx/>
              <a:buNone/>
            </a:pPr>
            <a:r>
              <a:rPr lang="it-IT" sz="3600" b="1" smtClean="0">
                <a:solidFill>
                  <a:srgbClr val="FFFF66"/>
                </a:solidFill>
              </a:rPr>
              <a:t>a) agenti chimici n.EINES n.CAS</a:t>
            </a:r>
          </a:p>
          <a:p>
            <a:pPr marL="0" indent="0" algn="ctr" eaLnBrk="1" hangingPunct="1">
              <a:buFontTx/>
              <a:buNone/>
            </a:pPr>
            <a:r>
              <a:rPr lang="it-IT" sz="3600" b="1" smtClean="0">
                <a:solidFill>
                  <a:srgbClr val="FFFF66"/>
                </a:solidFill>
              </a:rPr>
              <a:t>b) attività lavorative</a:t>
            </a:r>
            <a:r>
              <a:rPr lang="it-IT" sz="1800" b="1" smtClean="0">
                <a:solidFill>
                  <a:srgbClr val="FFFF66"/>
                </a:solidFill>
              </a:rPr>
              <a:t/>
            </a:r>
            <a:br>
              <a:rPr lang="it-IT" sz="1800" b="1" smtClean="0">
                <a:solidFill>
                  <a:srgbClr val="FFFF66"/>
                </a:solidFill>
              </a:rPr>
            </a:br>
            <a:endParaRPr lang="it-IT" sz="1800" b="1" smtClean="0">
              <a:solidFill>
                <a:srgbClr val="FFFF66"/>
              </a:solidFill>
            </a:endParaRPr>
          </a:p>
        </p:txBody>
      </p:sp>
      <p:pic>
        <p:nvPicPr>
          <p:cNvPr id="594948" name="Immagine 3" descr="http://www.industriaambiente.it/pics/chemical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06538" y="4187825"/>
            <a:ext cx="6119812"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8513778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a:solidFill>
            <a:srgbClr val="000099"/>
          </a:solidFill>
        </p:spPr>
        <p:txBody>
          <a:bodyPr/>
          <a:lstStyle/>
          <a:p>
            <a:pPr eaLnBrk="1" hangingPunct="1"/>
            <a:r>
              <a:rPr lang="it-IT" sz="2800" b="1" smtClean="0">
                <a:solidFill>
                  <a:srgbClr val="FFFF66"/>
                </a:solidFill>
              </a:rPr>
              <a:t>Titolo IX Sostanze pericolose           </a:t>
            </a:r>
            <a:r>
              <a:rPr lang="it-IT" b="1" smtClean="0">
                <a:solidFill>
                  <a:srgbClr val="FFFF66"/>
                </a:solidFill>
              </a:rPr>
              <a:t>Allegato XLI </a:t>
            </a:r>
            <a:r>
              <a:rPr lang="it-IT" sz="3200" b="1" smtClean="0">
                <a:solidFill>
                  <a:srgbClr val="FFFF66"/>
                </a:solidFill>
              </a:rPr>
              <a:t>(art.225, art.232,237)</a:t>
            </a:r>
          </a:p>
        </p:txBody>
      </p:sp>
      <p:sp>
        <p:nvSpPr>
          <p:cNvPr id="595971" name="Rectangle 3"/>
          <p:cNvSpPr>
            <a:spLocks noGrp="1" noChangeArrowheads="1"/>
          </p:cNvSpPr>
          <p:nvPr>
            <p:ph type="body" idx="1"/>
          </p:nvPr>
        </p:nvSpPr>
        <p:spPr>
          <a:xfrm>
            <a:off x="498475" y="1628775"/>
            <a:ext cx="5976938" cy="4606925"/>
          </a:xfrm>
          <a:solidFill>
            <a:srgbClr val="FF0000"/>
          </a:solidFill>
          <a:ln>
            <a:solidFill>
              <a:srgbClr val="800000"/>
            </a:solidFill>
            <a:miter lim="800000"/>
            <a:headEnd/>
            <a:tailEnd/>
          </a:ln>
        </p:spPr>
        <p:txBody>
          <a:bodyPr/>
          <a:lstStyle/>
          <a:p>
            <a:pPr eaLnBrk="1" hangingPunct="1"/>
            <a:endParaRPr lang="it-IT" sz="3600" b="1" smtClean="0">
              <a:solidFill>
                <a:srgbClr val="008000"/>
              </a:solidFill>
            </a:endParaRPr>
          </a:p>
          <a:p>
            <a:pPr eaLnBrk="1" hangingPunct="1"/>
            <a:r>
              <a:rPr lang="it-IT" sz="8800" b="1" smtClean="0">
                <a:solidFill>
                  <a:srgbClr val="FFFF66"/>
                </a:solidFill>
              </a:rPr>
              <a:t>DIVIETI</a:t>
            </a:r>
            <a:r>
              <a:rPr lang="it-IT" sz="5400" b="1" smtClean="0">
                <a:solidFill>
                  <a:srgbClr val="FFFF66"/>
                </a:solidFill>
              </a:rPr>
              <a:t/>
            </a:r>
            <a:br>
              <a:rPr lang="it-IT" sz="5400" b="1" smtClean="0">
                <a:solidFill>
                  <a:srgbClr val="FFFF66"/>
                </a:solidFill>
              </a:rPr>
            </a:br>
            <a:endParaRPr lang="it-IT" sz="5400" b="1" smtClean="0">
              <a:solidFill>
                <a:srgbClr val="FFFF66"/>
              </a:solidFill>
            </a:endParaRPr>
          </a:p>
        </p:txBody>
      </p:sp>
      <p:pic>
        <p:nvPicPr>
          <p:cNvPr id="595972"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850" y="1773238"/>
            <a:ext cx="6326188" cy="3990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95973" name="Immagine 4" descr="http://www.madehse.com/public/images/roby%20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16688" y="1628775"/>
            <a:ext cx="2519362"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0456999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a:solidFill>
            <a:srgbClr val="FF0000"/>
          </a:solidFill>
        </p:spPr>
        <p:txBody>
          <a:bodyPr/>
          <a:lstStyle/>
          <a:p>
            <a:pPr eaLnBrk="1" hangingPunct="1"/>
            <a:r>
              <a:rPr lang="it-IT" sz="2800" b="1" smtClean="0">
                <a:solidFill>
                  <a:srgbClr val="FFFF66"/>
                </a:solidFill>
              </a:rPr>
              <a:t>Titolo IX Sostanze pericolose                     </a:t>
            </a:r>
            <a:r>
              <a:rPr lang="it-IT" sz="4000" b="1" smtClean="0">
                <a:solidFill>
                  <a:srgbClr val="000099"/>
                </a:solidFill>
              </a:rPr>
              <a:t>Allegato XLII </a:t>
            </a:r>
            <a:r>
              <a:rPr lang="it-IT" sz="2400" b="1" smtClean="0">
                <a:solidFill>
                  <a:srgbClr val="000099"/>
                </a:solidFill>
              </a:rPr>
              <a:t>(art.234 e 236)</a:t>
            </a:r>
            <a:endParaRPr lang="it-IT" sz="4000" b="1" smtClean="0">
              <a:solidFill>
                <a:srgbClr val="000099"/>
              </a:solidFill>
            </a:endParaRPr>
          </a:p>
        </p:txBody>
      </p:sp>
      <p:sp>
        <p:nvSpPr>
          <p:cNvPr id="596995" name="Rectangle 3"/>
          <p:cNvSpPr>
            <a:spLocks noGrp="1" noChangeArrowheads="1"/>
          </p:cNvSpPr>
          <p:nvPr>
            <p:ph type="body" idx="1"/>
          </p:nvPr>
        </p:nvSpPr>
        <p:spPr>
          <a:xfrm>
            <a:off x="395288" y="1628775"/>
            <a:ext cx="8229600" cy="4525963"/>
          </a:xfrm>
          <a:solidFill>
            <a:srgbClr val="33CC33"/>
          </a:solidFill>
        </p:spPr>
        <p:txBody>
          <a:bodyPr/>
          <a:lstStyle/>
          <a:p>
            <a:pPr eaLnBrk="1" hangingPunct="1"/>
            <a:r>
              <a:rPr lang="it-IT" sz="6000" smtClean="0">
                <a:solidFill>
                  <a:srgbClr val="000099"/>
                </a:solidFill>
              </a:rPr>
              <a:t>Elenco di sostanze, preparati                              e processi </a:t>
            </a:r>
          </a:p>
        </p:txBody>
      </p:sp>
      <p:pic>
        <p:nvPicPr>
          <p:cNvPr id="596996" name="Immagine 3" descr="http://www.grappa.com/backend/content_manager/img_tmp/zoom3/110429172512_taglio_teste_code_grapp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59338" y="2708275"/>
            <a:ext cx="3362325"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9345123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xfrm>
            <a:off x="468313" y="333375"/>
            <a:ext cx="8229600" cy="1358900"/>
          </a:xfrm>
          <a:solidFill>
            <a:srgbClr val="FF0000"/>
          </a:solidFill>
        </p:spPr>
        <p:txBody>
          <a:bodyPr/>
          <a:lstStyle/>
          <a:p>
            <a:pPr eaLnBrk="1" hangingPunct="1"/>
            <a:r>
              <a:rPr lang="it-IT" sz="3200" b="1" smtClean="0">
                <a:solidFill>
                  <a:srgbClr val="FFFF66"/>
                </a:solidFill>
              </a:rPr>
              <a:t>Titolo IX Sostanze pericolose   </a:t>
            </a:r>
            <a:r>
              <a:rPr lang="it-IT" b="1" smtClean="0">
                <a:solidFill>
                  <a:srgbClr val="000099"/>
                </a:solidFill>
              </a:rPr>
              <a:t>Allegato XLIII </a:t>
            </a:r>
            <a:r>
              <a:rPr lang="it-IT" sz="2400" b="1" smtClean="0">
                <a:solidFill>
                  <a:srgbClr val="000099"/>
                </a:solidFill>
              </a:rPr>
              <a:t>(art.245)</a:t>
            </a:r>
          </a:p>
        </p:txBody>
      </p:sp>
      <p:sp>
        <p:nvSpPr>
          <p:cNvPr id="598019" name="Rectangle 3"/>
          <p:cNvSpPr>
            <a:spLocks noGrp="1" noChangeArrowheads="1"/>
          </p:cNvSpPr>
          <p:nvPr>
            <p:ph type="body" idx="1"/>
          </p:nvPr>
        </p:nvSpPr>
        <p:spPr>
          <a:xfrm>
            <a:off x="539750" y="1989138"/>
            <a:ext cx="8229600" cy="4525962"/>
          </a:xfrm>
          <a:solidFill>
            <a:srgbClr val="33CC33"/>
          </a:solidFill>
        </p:spPr>
        <p:txBody>
          <a:bodyPr/>
          <a:lstStyle/>
          <a:p>
            <a:pPr eaLnBrk="1" hangingPunct="1"/>
            <a:r>
              <a:rPr lang="it-IT" sz="4800" smtClean="0">
                <a:solidFill>
                  <a:srgbClr val="FF0000"/>
                </a:solidFill>
              </a:rPr>
              <a:t>Valori limite di esposizione professionale </a:t>
            </a:r>
          </a:p>
        </p:txBody>
      </p:sp>
      <p:pic>
        <p:nvPicPr>
          <p:cNvPr id="598020" name="Immagine 4" descr="http://www.gerelettronica.com/blog/wp-content/uploads/2012/01/Reach.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24075" y="3716338"/>
            <a:ext cx="4824413"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202099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solidFill>
            <a:srgbClr val="FF0000"/>
          </a:solidFill>
        </p:spPr>
        <p:txBody>
          <a:bodyPr/>
          <a:lstStyle/>
          <a:p>
            <a:pPr eaLnBrk="1" hangingPunct="1"/>
            <a:r>
              <a:rPr lang="it-IT" sz="2400" b="1" smtClean="0">
                <a:solidFill>
                  <a:schemeClr val="bg1"/>
                </a:solidFill>
              </a:rPr>
              <a:t>Titolo X Esposizione ad agenti biologici  </a:t>
            </a:r>
            <a:r>
              <a:rPr lang="it-IT" b="1" smtClean="0">
                <a:solidFill>
                  <a:srgbClr val="000099"/>
                </a:solidFill>
              </a:rPr>
              <a:t>Allegato XLIV </a:t>
            </a:r>
            <a:r>
              <a:rPr lang="it-IT" sz="3200" b="1" smtClean="0">
                <a:solidFill>
                  <a:srgbClr val="000099"/>
                </a:solidFill>
              </a:rPr>
              <a:t>(art.271,co.4)</a:t>
            </a:r>
          </a:p>
        </p:txBody>
      </p:sp>
      <p:sp>
        <p:nvSpPr>
          <p:cNvPr id="599043" name="Rectangle 3"/>
          <p:cNvSpPr>
            <a:spLocks noGrp="1" noChangeArrowheads="1"/>
          </p:cNvSpPr>
          <p:nvPr>
            <p:ph type="body" idx="1"/>
          </p:nvPr>
        </p:nvSpPr>
        <p:spPr>
          <a:gradFill rotWithShape="1">
            <a:gsLst>
              <a:gs pos="0">
                <a:srgbClr val="33CC33"/>
              </a:gs>
              <a:gs pos="100000">
                <a:schemeClr val="bg2"/>
              </a:gs>
            </a:gsLst>
            <a:lin ang="5400000" scaled="1"/>
          </a:gradFill>
        </p:spPr>
        <p:txBody>
          <a:bodyPr/>
          <a:lstStyle/>
          <a:p>
            <a:pPr eaLnBrk="1" hangingPunct="1">
              <a:lnSpc>
                <a:spcPct val="80000"/>
              </a:lnSpc>
            </a:pPr>
            <a:r>
              <a:rPr lang="it-IT" sz="2800" smtClean="0"/>
              <a:t> </a:t>
            </a:r>
            <a:r>
              <a:rPr lang="it-IT" sz="4400" smtClean="0">
                <a:solidFill>
                  <a:srgbClr val="FFFF66"/>
                </a:solidFill>
              </a:rPr>
              <a:t>Elenco esemplificativo di attività lavorative che possono comportare</a:t>
            </a:r>
            <a:r>
              <a:rPr lang="it-IT" sz="2800" smtClean="0">
                <a:solidFill>
                  <a:srgbClr val="FFFF66"/>
                </a:solidFill>
              </a:rPr>
              <a:t>                                                                    </a:t>
            </a:r>
            <a:r>
              <a:rPr lang="it-IT" sz="4800" b="1" smtClean="0">
                <a:solidFill>
                  <a:srgbClr val="FFFF66"/>
                </a:solidFill>
              </a:rPr>
              <a:t>la presenza di agenti biologici</a:t>
            </a:r>
            <a:r>
              <a:rPr lang="it-IT" sz="4800" smtClean="0">
                <a:solidFill>
                  <a:srgbClr val="FFFF66"/>
                </a:solidFill>
              </a:rPr>
              <a:t/>
            </a:r>
            <a:br>
              <a:rPr lang="it-IT" sz="4800" smtClean="0">
                <a:solidFill>
                  <a:srgbClr val="FFFF66"/>
                </a:solidFill>
              </a:rPr>
            </a:br>
            <a:r>
              <a:rPr lang="it-IT" sz="4800" smtClean="0">
                <a:solidFill>
                  <a:srgbClr val="FFFF66"/>
                </a:solidFill>
              </a:rPr>
              <a:t/>
            </a:r>
            <a:br>
              <a:rPr lang="it-IT" sz="4800" smtClean="0">
                <a:solidFill>
                  <a:srgbClr val="FFFF66"/>
                </a:solidFill>
              </a:rPr>
            </a:br>
            <a:endParaRPr lang="it-IT" sz="4800" smtClean="0">
              <a:solidFill>
                <a:srgbClr val="FFFF66"/>
              </a:solidFill>
            </a:endParaRPr>
          </a:p>
        </p:txBody>
      </p:sp>
      <p:pic>
        <p:nvPicPr>
          <p:cNvPr id="599044" name="Immagine 3" descr="http://news.pmiservizi.it/wp-content/uploads/2011/10/rischio-biologic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40200" y="3933825"/>
            <a:ext cx="4319588" cy="213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154749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a:solidFill>
            <a:srgbClr val="FF0000"/>
          </a:solidFill>
        </p:spPr>
        <p:txBody>
          <a:bodyPr/>
          <a:lstStyle/>
          <a:p>
            <a:pPr eaLnBrk="1" hangingPunct="1"/>
            <a:r>
              <a:rPr lang="it-IT" b="1" smtClean="0">
                <a:solidFill>
                  <a:srgbClr val="000099"/>
                </a:solidFill>
              </a:rPr>
              <a:t>Allegato XLV </a:t>
            </a:r>
            <a:r>
              <a:rPr lang="it-IT" sz="2400" b="1" smtClean="0">
                <a:solidFill>
                  <a:srgbClr val="000099"/>
                </a:solidFill>
              </a:rPr>
              <a:t>(art.272, co.2, lett.f)</a:t>
            </a:r>
          </a:p>
        </p:txBody>
      </p:sp>
      <p:sp>
        <p:nvSpPr>
          <p:cNvPr id="104451" name="Rectangle 3"/>
          <p:cNvSpPr>
            <a:spLocks noGrp="1" noChangeArrowheads="1"/>
          </p:cNvSpPr>
          <p:nvPr>
            <p:ph type="body" idx="1"/>
          </p:nvPr>
        </p:nvSpPr>
        <p:spPr>
          <a:gradFill rotWithShape="1">
            <a:gsLst>
              <a:gs pos="0">
                <a:srgbClr val="33CC33"/>
              </a:gs>
              <a:gs pos="100000">
                <a:schemeClr val="bg2"/>
              </a:gs>
            </a:gsLst>
            <a:lin ang="5400000" scaled="1"/>
          </a:gradFill>
        </p:spPr>
        <p:txBody>
          <a:bodyPr/>
          <a:lstStyle/>
          <a:p>
            <a:pPr eaLnBrk="1" hangingPunct="1">
              <a:lnSpc>
                <a:spcPct val="80000"/>
              </a:lnSpc>
              <a:defRPr/>
            </a:pPr>
            <a:r>
              <a:rPr lang="it-IT" sz="1400" dirty="0" smtClean="0"/>
              <a:t> </a:t>
            </a:r>
            <a:r>
              <a:rPr lang="it-IT" sz="4400" b="1" dirty="0" smtClean="0">
                <a:solidFill>
                  <a:schemeClr val="accent6">
                    <a:lumMod val="50000"/>
                  </a:schemeClr>
                </a:solidFill>
              </a:rPr>
              <a:t>Segnale  di rischio biologico</a:t>
            </a:r>
            <a:r>
              <a:rPr lang="it-IT" sz="4800" b="1" dirty="0" smtClean="0">
                <a:solidFill>
                  <a:schemeClr val="accent6">
                    <a:lumMod val="50000"/>
                  </a:schemeClr>
                </a:solidFill>
              </a:rPr>
              <a:t/>
            </a:r>
            <a:br>
              <a:rPr lang="it-IT" sz="4800" b="1" dirty="0" smtClean="0">
                <a:solidFill>
                  <a:schemeClr val="accent6">
                    <a:lumMod val="50000"/>
                  </a:schemeClr>
                </a:solidFill>
              </a:rPr>
            </a:br>
            <a:r>
              <a:rPr lang="it-IT" sz="4800" b="1" dirty="0" smtClean="0">
                <a:solidFill>
                  <a:schemeClr val="accent6">
                    <a:lumMod val="50000"/>
                  </a:schemeClr>
                </a:solidFill>
              </a:rPr>
              <a:t/>
            </a:r>
            <a:br>
              <a:rPr lang="it-IT" sz="4800" b="1" dirty="0" smtClean="0">
                <a:solidFill>
                  <a:schemeClr val="accent6">
                    <a:lumMod val="50000"/>
                  </a:schemeClr>
                </a:solidFill>
              </a:rPr>
            </a:br>
            <a:r>
              <a:rPr lang="it-IT" sz="1400" dirty="0" smtClean="0"/>
              <a:t/>
            </a:r>
            <a:br>
              <a:rPr lang="it-IT" sz="1400" dirty="0" smtClean="0"/>
            </a:br>
            <a:r>
              <a:rPr lang="it-IT" sz="2800" dirty="0" smtClean="0">
                <a:solidFill>
                  <a:srgbClr val="FFFF66"/>
                </a:solidFill>
              </a:rPr>
              <a:t/>
            </a:r>
            <a:br>
              <a:rPr lang="it-IT" sz="2800" dirty="0" smtClean="0">
                <a:solidFill>
                  <a:srgbClr val="FFFF66"/>
                </a:solidFill>
              </a:rPr>
            </a:br>
            <a:r>
              <a:rPr lang="it-IT" sz="2800" dirty="0" smtClean="0">
                <a:solidFill>
                  <a:srgbClr val="FFFF66"/>
                </a:solidFill>
              </a:rPr>
              <a:t/>
            </a:r>
            <a:br>
              <a:rPr lang="it-IT" sz="2800" dirty="0" smtClean="0">
                <a:solidFill>
                  <a:srgbClr val="FFFF66"/>
                </a:solidFill>
              </a:rPr>
            </a:br>
            <a:endParaRPr lang="it-IT" sz="2800" dirty="0" smtClean="0">
              <a:solidFill>
                <a:srgbClr val="FFFF66"/>
              </a:solidFill>
            </a:endParaRPr>
          </a:p>
        </p:txBody>
      </p:sp>
      <p:pic>
        <p:nvPicPr>
          <p:cNvPr id="600068" name="Immagine 3" descr="http://cdambiente.it/wp-content/uploads/2013/07/rischio_biologic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3350" y="2565400"/>
            <a:ext cx="6408738"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84981564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a:xfrm>
            <a:off x="468313" y="115888"/>
            <a:ext cx="8289925" cy="1138237"/>
          </a:xfrm>
          <a:solidFill>
            <a:schemeClr val="bg2"/>
          </a:solidFill>
        </p:spPr>
        <p:txBody>
          <a:bodyPr/>
          <a:lstStyle/>
          <a:p>
            <a:pPr eaLnBrk="1" hangingPunct="1"/>
            <a:r>
              <a:rPr lang="it-IT" sz="3200" b="1" smtClean="0">
                <a:solidFill>
                  <a:srgbClr val="000099"/>
                </a:solidFill>
              </a:rPr>
              <a:t>Titolo X Esposizione ad agenti biologici </a:t>
            </a:r>
            <a:r>
              <a:rPr lang="it-IT" b="1" smtClean="0">
                <a:solidFill>
                  <a:srgbClr val="000099"/>
                </a:solidFill>
              </a:rPr>
              <a:t>Allegato XLVI </a:t>
            </a:r>
            <a:r>
              <a:rPr lang="it-IT" sz="2800" b="1" smtClean="0">
                <a:solidFill>
                  <a:srgbClr val="000099"/>
                </a:solidFill>
              </a:rPr>
              <a:t>(art.268, co. 3, 271)</a:t>
            </a:r>
          </a:p>
        </p:txBody>
      </p:sp>
      <p:sp>
        <p:nvSpPr>
          <p:cNvPr id="601091" name="Rectangle 3" descr="Fossile di pesce"/>
          <p:cNvSpPr>
            <a:spLocks noGrp="1" noChangeArrowheads="1"/>
          </p:cNvSpPr>
          <p:nvPr>
            <p:ph type="body" idx="1"/>
          </p:nvPr>
        </p:nvSpPr>
        <p:spPr>
          <a:xfrm>
            <a:off x="250825" y="1395413"/>
            <a:ext cx="8497888" cy="5462587"/>
          </a:xfrm>
          <a:blipFill dpi="0" rotWithShape="1">
            <a:blip r:embed="rId2" cstate="print"/>
            <a:srcRect/>
            <a:tile tx="0" ty="0" sx="100000" sy="100000" flip="none" algn="tl"/>
          </a:blipFill>
        </p:spPr>
        <p:txBody>
          <a:bodyPr/>
          <a:lstStyle/>
          <a:p>
            <a:pPr marL="0" indent="0" algn="ctr" eaLnBrk="1" hangingPunct="1">
              <a:buFontTx/>
              <a:buNone/>
            </a:pPr>
            <a:r>
              <a:rPr lang="it-IT" sz="5400" smtClean="0"/>
              <a:t>Elenco degli agenti biologici classificati</a:t>
            </a:r>
            <a:r>
              <a:rPr lang="it-IT" sz="2000" smtClean="0"/>
              <a:t> </a:t>
            </a:r>
          </a:p>
        </p:txBody>
      </p:sp>
      <p:pic>
        <p:nvPicPr>
          <p:cNvPr id="601092" name="Immagine 3" descr="http://www.bio.unipd.it/safety/man/cappe0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08175" y="3573463"/>
            <a:ext cx="5688013" cy="3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0366037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solidFill>
            <a:schemeClr val="accent5"/>
          </a:solidFill>
        </p:spPr>
        <p:txBody>
          <a:bodyPr/>
          <a:lstStyle/>
          <a:p>
            <a:pPr eaLnBrk="1" hangingPunct="1">
              <a:defRPr/>
            </a:pPr>
            <a:r>
              <a:rPr lang="it-IT" sz="3200" b="1" dirty="0" smtClean="0">
                <a:solidFill>
                  <a:srgbClr val="000099"/>
                </a:solidFill>
              </a:rPr>
              <a:t>Titolo X Esposizione ad agenti biologici </a:t>
            </a:r>
            <a:r>
              <a:rPr lang="it-IT" b="1" dirty="0" smtClean="0">
                <a:solidFill>
                  <a:srgbClr val="000099"/>
                </a:solidFill>
              </a:rPr>
              <a:t>Allegato XLVII </a:t>
            </a:r>
            <a:r>
              <a:rPr lang="it-IT" sz="3200" b="1" dirty="0" smtClean="0">
                <a:solidFill>
                  <a:srgbClr val="000099"/>
                </a:solidFill>
              </a:rPr>
              <a:t>(art.274, co.3)</a:t>
            </a:r>
          </a:p>
        </p:txBody>
      </p:sp>
      <p:sp>
        <p:nvSpPr>
          <p:cNvPr id="602115" name="Rectangle 3" descr="Stuoia"/>
          <p:cNvSpPr>
            <a:spLocks noGrp="1" noChangeArrowheads="1"/>
          </p:cNvSpPr>
          <p:nvPr>
            <p:ph type="body" idx="1"/>
          </p:nvPr>
        </p:nvSpPr>
        <p:spPr>
          <a:xfrm>
            <a:off x="179388" y="1628775"/>
            <a:ext cx="8589962" cy="5254625"/>
          </a:xfrm>
          <a:blipFill dpi="0" rotWithShape="1">
            <a:blip r:embed="rId2" cstate="print"/>
            <a:srcRect/>
            <a:tile tx="0" ty="0" sx="100000" sy="100000" flip="none" algn="tl"/>
          </a:blipFill>
        </p:spPr>
        <p:txBody>
          <a:bodyPr/>
          <a:lstStyle/>
          <a:p>
            <a:pPr eaLnBrk="1" hangingPunct="1">
              <a:lnSpc>
                <a:spcPct val="90000"/>
              </a:lnSpc>
            </a:pPr>
            <a:r>
              <a:rPr lang="it-IT" sz="4800" b="1" smtClean="0">
                <a:solidFill>
                  <a:srgbClr val="000099"/>
                </a:solidFill>
              </a:rPr>
              <a:t>Specifiche sulle misure di contenimento e sui livelli di contenimento</a:t>
            </a:r>
            <a:r>
              <a:rPr lang="it-IT" sz="2400" smtClean="0"/>
              <a:t> </a:t>
            </a:r>
          </a:p>
        </p:txBody>
      </p:sp>
      <p:pic>
        <p:nvPicPr>
          <p:cNvPr id="602116" name="Immagine 3" descr="http://www.rivistadiagraria.org/images/news/595__immagine_0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19250" y="3698875"/>
            <a:ext cx="5832475" cy="318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74273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body" idx="1"/>
          </p:nvPr>
        </p:nvSpPr>
        <p:spPr>
          <a:xfrm>
            <a:off x="457200" y="1328738"/>
            <a:ext cx="8229600" cy="4692550"/>
          </a:xfrm>
        </p:spPr>
        <p:txBody>
          <a:bodyPr/>
          <a:lstStyle/>
          <a:p>
            <a:pPr algn="ctr" eaLnBrk="1" hangingPunct="1">
              <a:lnSpc>
                <a:spcPct val="80000"/>
              </a:lnSpc>
              <a:buFontTx/>
              <a:buNone/>
            </a:pPr>
            <a:r>
              <a:rPr lang="it-IT" sz="4800" i="1" dirty="0" smtClean="0">
                <a:solidFill>
                  <a:srgbClr val="3333CC"/>
                </a:solidFill>
              </a:rPr>
              <a:t>b)</a:t>
            </a:r>
            <a:r>
              <a:rPr lang="it-IT" sz="4800" dirty="0" smtClean="0">
                <a:solidFill>
                  <a:srgbClr val="3333CC"/>
                </a:solidFill>
              </a:rPr>
              <a:t> datore di lavoro :</a:t>
            </a:r>
            <a:r>
              <a:rPr lang="it-IT" sz="4800" dirty="0" smtClean="0"/>
              <a:t> </a:t>
            </a:r>
          </a:p>
          <a:p>
            <a:pPr eaLnBrk="1" hangingPunct="1">
              <a:lnSpc>
                <a:spcPct val="80000"/>
              </a:lnSpc>
            </a:pPr>
            <a:r>
              <a:rPr lang="it-IT" sz="4000" b="1" dirty="0" smtClean="0">
                <a:solidFill>
                  <a:srgbClr val="FF0000"/>
                </a:solidFill>
              </a:rPr>
              <a:t>ovvero il funzionario non avente qualifica dirigenziale,</a:t>
            </a:r>
          </a:p>
          <a:p>
            <a:pPr eaLnBrk="1" hangingPunct="1">
              <a:lnSpc>
                <a:spcPct val="80000"/>
              </a:lnSpc>
            </a:pPr>
            <a:r>
              <a:rPr lang="it-IT" sz="4000" b="1" dirty="0" smtClean="0">
                <a:solidFill>
                  <a:srgbClr val="FF0000"/>
                </a:solidFill>
              </a:rPr>
              <a:t>nei soli casi in cui quest’ultimo</a:t>
            </a:r>
          </a:p>
          <a:p>
            <a:pPr eaLnBrk="1" hangingPunct="1">
              <a:lnSpc>
                <a:spcPct val="80000"/>
              </a:lnSpc>
            </a:pPr>
            <a:r>
              <a:rPr lang="it-IT" sz="4000" b="1" dirty="0" smtClean="0">
                <a:solidFill>
                  <a:srgbClr val="FF0000"/>
                </a:solidFill>
              </a:rPr>
              <a:t>sia preposto </a:t>
            </a:r>
          </a:p>
          <a:p>
            <a:pPr eaLnBrk="1" hangingPunct="1">
              <a:lnSpc>
                <a:spcPct val="80000"/>
              </a:lnSpc>
            </a:pPr>
            <a:r>
              <a:rPr lang="it-IT" sz="4000" b="1" dirty="0" smtClean="0">
                <a:solidFill>
                  <a:srgbClr val="FF0000"/>
                </a:solidFill>
              </a:rPr>
              <a:t>ad un ufficio avente autonomia gestionale</a:t>
            </a:r>
          </a:p>
        </p:txBody>
      </p:sp>
      <p:sp>
        <p:nvSpPr>
          <p:cNvPr id="447491" name="Rectangle 3"/>
          <p:cNvSpPr>
            <a:spLocks noChangeArrowheads="1"/>
          </p:cNvSpPr>
          <p:nvPr/>
        </p:nvSpPr>
        <p:spPr bwMode="auto">
          <a:xfrm>
            <a:off x="0" y="-26988"/>
            <a:ext cx="6443663" cy="865188"/>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it-IT" sz="2800" b="1" smtClean="0">
                <a:solidFill>
                  <a:srgbClr val="FFCC00"/>
                </a:solidFill>
              </a:rPr>
              <a:t>Articolo 2</a:t>
            </a:r>
            <a:r>
              <a:rPr lang="it-IT" sz="2800" b="1" i="1" smtClean="0">
                <a:solidFill>
                  <a:srgbClr val="FFCC00"/>
                </a:solidFill>
              </a:rPr>
              <a:t> Definizioni</a:t>
            </a:r>
          </a:p>
        </p:txBody>
      </p:sp>
      <p:pic>
        <p:nvPicPr>
          <p:cNvPr id="447492" name="Immagine 3" descr="http://jefcommunication.com/sites/default/files/imagecache/thumb_listing/immagini/servizi_alla_pa/prov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43663" y="-26988"/>
            <a:ext cx="2700337" cy="1355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0489980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solidFill>
            <a:schemeClr val="accent5"/>
          </a:solidFill>
        </p:spPr>
        <p:txBody>
          <a:bodyPr/>
          <a:lstStyle/>
          <a:p>
            <a:pPr eaLnBrk="1" hangingPunct="1">
              <a:defRPr/>
            </a:pPr>
            <a:r>
              <a:rPr lang="it-IT" sz="2800" b="1" dirty="0" smtClean="0">
                <a:solidFill>
                  <a:srgbClr val="000099"/>
                </a:solidFill>
              </a:rPr>
              <a:t>Titolo X Esposizione ad agenti biologici </a:t>
            </a:r>
            <a:r>
              <a:rPr lang="it-IT" b="1" dirty="0" smtClean="0">
                <a:solidFill>
                  <a:srgbClr val="000099"/>
                </a:solidFill>
              </a:rPr>
              <a:t>Allegato XLVIII </a:t>
            </a:r>
            <a:r>
              <a:rPr lang="it-IT" sz="3200" b="1" dirty="0" smtClean="0">
                <a:solidFill>
                  <a:srgbClr val="000099"/>
                </a:solidFill>
              </a:rPr>
              <a:t>(art.276)</a:t>
            </a:r>
            <a:endParaRPr lang="it-IT" b="1" dirty="0" smtClean="0">
              <a:solidFill>
                <a:srgbClr val="000099"/>
              </a:solidFill>
            </a:endParaRPr>
          </a:p>
        </p:txBody>
      </p:sp>
      <p:sp>
        <p:nvSpPr>
          <p:cNvPr id="603139" name="Rectangle 3"/>
          <p:cNvSpPr>
            <a:spLocks noGrp="1" noChangeArrowheads="1"/>
          </p:cNvSpPr>
          <p:nvPr>
            <p:ph type="body" idx="1"/>
          </p:nvPr>
        </p:nvSpPr>
        <p:spPr/>
        <p:txBody>
          <a:bodyPr/>
          <a:lstStyle/>
          <a:p>
            <a:pPr marL="0" indent="0" eaLnBrk="1" hangingPunct="1">
              <a:buFontTx/>
              <a:buNone/>
            </a:pPr>
            <a:r>
              <a:rPr lang="it-IT" smtClean="0"/>
              <a:t> </a:t>
            </a:r>
            <a:r>
              <a:rPr lang="it-IT" sz="8000" smtClean="0">
                <a:solidFill>
                  <a:srgbClr val="000099"/>
                </a:solidFill>
              </a:rPr>
              <a:t>Specifiche per processi industriali </a:t>
            </a:r>
          </a:p>
        </p:txBody>
      </p:sp>
      <p:pic>
        <p:nvPicPr>
          <p:cNvPr id="603140" name="Immagine 4" descr="http://www.sindar.it/wp-content/uploads/2013/07/Tebe-120x120.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51500" y="3141663"/>
            <a:ext cx="2943225" cy="295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4901467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a:xfrm>
            <a:off x="250825" y="115888"/>
            <a:ext cx="8316913" cy="1317625"/>
          </a:xfrm>
          <a:solidFill>
            <a:srgbClr val="C7D7D2"/>
          </a:solidFill>
          <a:ln>
            <a:solidFill>
              <a:srgbClr val="FF3300"/>
            </a:solidFill>
            <a:miter lim="800000"/>
            <a:headEnd/>
            <a:tailEnd/>
          </a:ln>
        </p:spPr>
        <p:txBody>
          <a:bodyPr/>
          <a:lstStyle/>
          <a:p>
            <a:pPr eaLnBrk="1" hangingPunct="1"/>
            <a:r>
              <a:rPr lang="it-IT" sz="2800" b="1" smtClean="0">
                <a:solidFill>
                  <a:srgbClr val="FF0000"/>
                </a:solidFill>
              </a:rPr>
              <a:t>Titolo XI Protezione da atmosfere esplosive</a:t>
            </a:r>
            <a:r>
              <a:rPr lang="it-IT" b="1" smtClean="0">
                <a:solidFill>
                  <a:srgbClr val="FF0000"/>
                </a:solidFill>
              </a:rPr>
              <a:t> Allegato XLIX </a:t>
            </a:r>
            <a:r>
              <a:rPr lang="it-IT" sz="2800" b="1" smtClean="0">
                <a:solidFill>
                  <a:srgbClr val="FF0000"/>
                </a:solidFill>
              </a:rPr>
              <a:t>(art.293)</a:t>
            </a:r>
          </a:p>
        </p:txBody>
      </p:sp>
      <p:sp>
        <p:nvSpPr>
          <p:cNvPr id="604163" name="Rectangle 3" descr="Pergamena"/>
          <p:cNvSpPr>
            <a:spLocks noGrp="1" noChangeArrowheads="1"/>
          </p:cNvSpPr>
          <p:nvPr>
            <p:ph type="body" idx="1"/>
          </p:nvPr>
        </p:nvSpPr>
        <p:spPr>
          <a:blipFill dpi="0" rotWithShape="1">
            <a:blip r:embed="rId2" cstate="print"/>
            <a:srcRect/>
            <a:tile tx="0" ty="0" sx="100000" sy="100000" flip="none" algn="tl"/>
          </a:blipFill>
        </p:spPr>
        <p:txBody>
          <a:bodyPr/>
          <a:lstStyle/>
          <a:p>
            <a:pPr eaLnBrk="1" hangingPunct="1"/>
            <a:r>
              <a:rPr lang="it-IT" smtClean="0"/>
              <a:t> </a:t>
            </a:r>
            <a:r>
              <a:rPr lang="it-IT" sz="6600" smtClean="0"/>
              <a:t>Ripartizione delle aree in cui </a:t>
            </a:r>
            <a:r>
              <a:rPr lang="it-IT" sz="3600" smtClean="0"/>
              <a:t>possono formarsi</a:t>
            </a:r>
            <a:r>
              <a:rPr lang="it-IT" sz="6600" smtClean="0"/>
              <a:t>               </a:t>
            </a:r>
            <a:r>
              <a:rPr lang="it-IT" sz="6000" b="1" i="1" smtClean="0"/>
              <a:t>atmosfere esplosive</a:t>
            </a:r>
            <a:r>
              <a:rPr lang="it-IT" smtClean="0"/>
              <a:t> </a:t>
            </a:r>
          </a:p>
        </p:txBody>
      </p:sp>
      <p:pic>
        <p:nvPicPr>
          <p:cNvPr id="604164" name="Immagine 4" descr="http://www.ecolavservice.com/cgi-bin/allegati/201011112221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00338" y="4508500"/>
            <a:ext cx="3311525"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7327094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a:xfrm>
            <a:off x="250825" y="115888"/>
            <a:ext cx="8893175" cy="1216025"/>
          </a:xfrm>
          <a:solidFill>
            <a:srgbClr val="C7D7D2"/>
          </a:solidFill>
          <a:ln>
            <a:solidFill>
              <a:srgbClr val="FF3300"/>
            </a:solidFill>
            <a:miter lim="800000"/>
            <a:headEnd/>
            <a:tailEnd/>
          </a:ln>
        </p:spPr>
        <p:txBody>
          <a:bodyPr/>
          <a:lstStyle/>
          <a:p>
            <a:pPr eaLnBrk="1" hangingPunct="1"/>
            <a:r>
              <a:rPr lang="it-IT" sz="2400" b="1" smtClean="0">
                <a:solidFill>
                  <a:srgbClr val="FF0000"/>
                </a:solidFill>
              </a:rPr>
              <a:t/>
            </a:r>
            <a:br>
              <a:rPr lang="it-IT" sz="2400" b="1" smtClean="0">
                <a:solidFill>
                  <a:srgbClr val="FF0000"/>
                </a:solidFill>
              </a:rPr>
            </a:br>
            <a:r>
              <a:rPr lang="it-IT" sz="2400" b="1" smtClean="0">
                <a:solidFill>
                  <a:srgbClr val="FF0000"/>
                </a:solidFill>
              </a:rPr>
              <a:t/>
            </a:r>
            <a:br>
              <a:rPr lang="it-IT" sz="2400" b="1" smtClean="0">
                <a:solidFill>
                  <a:srgbClr val="FF0000"/>
                </a:solidFill>
              </a:rPr>
            </a:br>
            <a:r>
              <a:rPr lang="it-IT" sz="2400" b="1" smtClean="0">
                <a:solidFill>
                  <a:srgbClr val="FF0000"/>
                </a:solidFill>
              </a:rPr>
              <a:t>Titolo XI Protezione da atmosfere esplosive              </a:t>
            </a:r>
            <a:r>
              <a:rPr lang="it-IT" b="1" smtClean="0">
                <a:solidFill>
                  <a:srgbClr val="FF0000"/>
                </a:solidFill>
              </a:rPr>
              <a:t>Allegato L</a:t>
            </a:r>
            <a:r>
              <a:rPr lang="it-IT" smtClean="0"/>
              <a:t> </a:t>
            </a:r>
            <a:r>
              <a:rPr lang="it-IT" sz="1200" smtClean="0"/>
              <a:t>(articolo 262, articolo 263, comma 2, lettera d), articolo 264, commi 1 e 2)</a:t>
            </a:r>
            <a:br>
              <a:rPr lang="it-IT" sz="1200" smtClean="0"/>
            </a:br>
            <a:endParaRPr lang="it-IT" b="1" smtClean="0">
              <a:solidFill>
                <a:srgbClr val="FF0000"/>
              </a:solidFill>
            </a:endParaRPr>
          </a:p>
        </p:txBody>
      </p:sp>
      <p:sp>
        <p:nvSpPr>
          <p:cNvPr id="605187" name="Rectangle 3"/>
          <p:cNvSpPr>
            <a:spLocks noGrp="1" noChangeArrowheads="1"/>
          </p:cNvSpPr>
          <p:nvPr>
            <p:ph type="body" idx="1"/>
          </p:nvPr>
        </p:nvSpPr>
        <p:spPr/>
        <p:txBody>
          <a:bodyPr/>
          <a:lstStyle/>
          <a:p>
            <a:pPr eaLnBrk="1" hangingPunct="1"/>
            <a:r>
              <a:rPr lang="it-IT" sz="2400" b="1" smtClean="0">
                <a:solidFill>
                  <a:srgbClr val="000099"/>
                </a:solidFill>
              </a:rPr>
              <a:t>Prescrizioni minime per il miglioramento della protezione della sicurezza e della salute dei lavoratori che possono essere esposti al rischio di atmosfere esplosive e criteri per la scelta degli apparecchi e dei sistemi di protezione </a:t>
            </a:r>
          </a:p>
        </p:txBody>
      </p:sp>
      <p:pic>
        <p:nvPicPr>
          <p:cNvPr id="605188" name="Immagine 3" descr="http://www.interelectronix.com/sites/default/files/resize/remote/501c09d36c478fe2a7a5acd42b0ad303-660x27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92275" y="3789363"/>
            <a:ext cx="6565900" cy="276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6888217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a:solidFill>
            <a:srgbClr val="C7D7D2"/>
          </a:solidFill>
          <a:ln>
            <a:solidFill>
              <a:srgbClr val="FF3300"/>
            </a:solidFill>
            <a:miter lim="800000"/>
            <a:headEnd/>
            <a:tailEnd/>
          </a:ln>
        </p:spPr>
        <p:txBody>
          <a:bodyPr/>
          <a:lstStyle/>
          <a:p>
            <a:pPr eaLnBrk="1" hangingPunct="1"/>
            <a:r>
              <a:rPr lang="it-IT" sz="2800" b="1" smtClean="0">
                <a:solidFill>
                  <a:srgbClr val="FF0000"/>
                </a:solidFill>
              </a:rPr>
              <a:t>Titolo XI Protezione da atmosfere esplosive </a:t>
            </a:r>
            <a:r>
              <a:rPr lang="it-IT" b="1" smtClean="0">
                <a:solidFill>
                  <a:srgbClr val="000099"/>
                </a:solidFill>
              </a:rPr>
              <a:t>Allegato LI</a:t>
            </a:r>
            <a:r>
              <a:rPr lang="it-IT" smtClean="0"/>
              <a:t> </a:t>
            </a:r>
            <a:r>
              <a:rPr lang="it-IT" sz="2400" smtClean="0"/>
              <a:t>(articolo 262, comma 3) </a:t>
            </a:r>
            <a:endParaRPr lang="it-IT" sz="2400" b="1" smtClean="0">
              <a:solidFill>
                <a:srgbClr val="000099"/>
              </a:solidFill>
            </a:endParaRPr>
          </a:p>
        </p:txBody>
      </p:sp>
      <p:sp>
        <p:nvSpPr>
          <p:cNvPr id="606211" name="Rectangle 3"/>
          <p:cNvSpPr>
            <a:spLocks noGrp="1" noChangeArrowheads="1"/>
          </p:cNvSpPr>
          <p:nvPr>
            <p:ph type="body" idx="1"/>
          </p:nvPr>
        </p:nvSpPr>
        <p:spPr>
          <a:xfrm>
            <a:off x="539750" y="1628775"/>
            <a:ext cx="8229600" cy="4525963"/>
          </a:xfrm>
          <a:solidFill>
            <a:srgbClr val="FFFF99"/>
          </a:solidFill>
          <a:ln>
            <a:solidFill>
              <a:schemeClr val="tx1"/>
            </a:solidFill>
            <a:miter lim="800000"/>
            <a:headEnd/>
            <a:tailEnd/>
          </a:ln>
        </p:spPr>
        <p:txBody>
          <a:bodyPr/>
          <a:lstStyle/>
          <a:p>
            <a:pPr marL="0" indent="0" algn="ctr" eaLnBrk="1" hangingPunct="1">
              <a:buFontTx/>
              <a:buNone/>
            </a:pPr>
            <a:r>
              <a:rPr lang="it-IT" smtClean="0"/>
              <a:t> </a:t>
            </a:r>
            <a:r>
              <a:rPr lang="it-IT" sz="4000" b="1" smtClean="0">
                <a:solidFill>
                  <a:srgbClr val="FF0000"/>
                </a:solidFill>
              </a:rPr>
              <a:t>Segnali di avvertimento per indicare le aree in cui possono formarsi atmosfere esplosive</a:t>
            </a:r>
          </a:p>
        </p:txBody>
      </p:sp>
      <p:pic>
        <p:nvPicPr>
          <p:cNvPr id="606212" name="Immagine 3" descr="http://www.elektro.it/impianti_ex_new/ex_img/cartello_ex.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16238" y="3716338"/>
            <a:ext cx="3240087"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5101806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457200" y="274638"/>
            <a:ext cx="4835525" cy="1143000"/>
          </a:xfrm>
          <a:solidFill>
            <a:srgbClr val="F2ACE0"/>
          </a:solidFill>
        </p:spPr>
        <p:txBody>
          <a:bodyPr/>
          <a:lstStyle/>
          <a:p>
            <a:pPr eaLnBrk="1" hangingPunct="1"/>
            <a:r>
              <a:rPr lang="it-IT" sz="3600" smtClean="0">
                <a:solidFill>
                  <a:srgbClr val="3333CC"/>
                </a:solidFill>
              </a:rPr>
              <a:t>Art.2 Definizioni</a:t>
            </a:r>
          </a:p>
        </p:txBody>
      </p:sp>
      <p:sp>
        <p:nvSpPr>
          <p:cNvPr id="607235" name="Rectangle 3"/>
          <p:cNvSpPr>
            <a:spLocks noGrp="1" noChangeArrowheads="1"/>
          </p:cNvSpPr>
          <p:nvPr>
            <p:ph type="body" idx="1"/>
          </p:nvPr>
        </p:nvSpPr>
        <p:spPr>
          <a:xfrm>
            <a:off x="457200" y="1700213"/>
            <a:ext cx="8229600" cy="4425950"/>
          </a:xfrm>
        </p:spPr>
        <p:txBody>
          <a:bodyPr/>
          <a:lstStyle/>
          <a:p>
            <a:pPr algn="ctr" eaLnBrk="1" hangingPunct="1">
              <a:lnSpc>
                <a:spcPct val="80000"/>
              </a:lnSpc>
              <a:buFontTx/>
              <a:buNone/>
            </a:pPr>
            <a:r>
              <a:rPr lang="it-IT" sz="2800" b="1" i="1" smtClean="0">
                <a:solidFill>
                  <a:srgbClr val="800000"/>
                </a:solidFill>
              </a:rPr>
              <a:t>dd)</a:t>
            </a:r>
            <a:r>
              <a:rPr lang="it-IT" sz="2800" b="1" smtClean="0">
                <a:solidFill>
                  <a:srgbClr val="800000"/>
                </a:solidFill>
              </a:rPr>
              <a:t> «modello di organizzazione e di gestione</a:t>
            </a:r>
          </a:p>
          <a:p>
            <a:pPr eaLnBrk="1" hangingPunct="1">
              <a:lnSpc>
                <a:spcPct val="80000"/>
              </a:lnSpc>
            </a:pPr>
            <a:r>
              <a:rPr lang="it-IT" sz="3600" smtClean="0">
                <a:solidFill>
                  <a:srgbClr val="3333CC"/>
                </a:solidFill>
                <a:latin typeface="Agency FB" pitchFamily="34" charset="0"/>
              </a:rPr>
              <a:t>modello organizzativo e gestionale per la definizione e l’attuazione di una politica aziendale per la salute e sicurezza, ai sensi dell’art. 6, co.1, lett. </a:t>
            </a:r>
            <a:r>
              <a:rPr lang="it-IT" sz="3600" i="1" smtClean="0">
                <a:solidFill>
                  <a:srgbClr val="3333CC"/>
                </a:solidFill>
                <a:latin typeface="Agency FB" pitchFamily="34" charset="0"/>
              </a:rPr>
              <a:t>a</a:t>
            </a:r>
            <a:r>
              <a:rPr lang="it-IT" sz="3600" smtClean="0">
                <a:solidFill>
                  <a:srgbClr val="3333CC"/>
                </a:solidFill>
                <a:latin typeface="Agency FB" pitchFamily="34" charset="0"/>
              </a:rPr>
              <a:t>), del decreto legislativo 8 giugno 2001, n. 231, </a:t>
            </a:r>
            <a:r>
              <a:rPr lang="it-IT" sz="4400" smtClean="0">
                <a:solidFill>
                  <a:srgbClr val="3333CC"/>
                </a:solidFill>
                <a:latin typeface="Agency FB" pitchFamily="34" charset="0"/>
              </a:rPr>
              <a:t>idoneo a prevenire i reati di cui agli artt. 589 e 590</a:t>
            </a:r>
            <a:r>
              <a:rPr lang="it-IT" sz="3600" smtClean="0">
                <a:solidFill>
                  <a:srgbClr val="3333CC"/>
                </a:solidFill>
                <a:latin typeface="Agency FB" pitchFamily="34" charset="0"/>
              </a:rPr>
              <a:t>, co. 3, del codice penale, commessi con violazione delle norme antinfortunistiche e sulla tutela della salute sul lavoro;</a:t>
            </a:r>
            <a:endParaRPr lang="it-IT" sz="3600" i="1" smtClean="0">
              <a:solidFill>
                <a:srgbClr val="3333CC"/>
              </a:solidFill>
              <a:latin typeface="Agency FB" pitchFamily="34" charset="0"/>
            </a:endParaRPr>
          </a:p>
        </p:txBody>
      </p:sp>
      <p:pic>
        <p:nvPicPr>
          <p:cNvPr id="607236" name="Immagine 3" descr="http://www.italmobiliare.it/sites/all/files/italmobiliare/codice-etico.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75375" y="188913"/>
            <a:ext cx="2968625"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77267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a:solidFill>
            <a:srgbClr val="3333CC"/>
          </a:solidFill>
        </p:spPr>
        <p:txBody>
          <a:bodyPr/>
          <a:lstStyle/>
          <a:p>
            <a:pPr eaLnBrk="1" hangingPunct="1"/>
            <a:r>
              <a:rPr lang="it-IT" sz="3600" smtClean="0">
                <a:solidFill>
                  <a:srgbClr val="FFFF66"/>
                </a:solidFill>
              </a:rPr>
              <a:t>Art.2 Definizioni</a:t>
            </a:r>
          </a:p>
        </p:txBody>
      </p:sp>
      <p:sp>
        <p:nvSpPr>
          <p:cNvPr id="608259" name="Rectangle 3"/>
          <p:cNvSpPr>
            <a:spLocks noGrp="1" noChangeArrowheads="1"/>
          </p:cNvSpPr>
          <p:nvPr>
            <p:ph type="body" idx="1"/>
          </p:nvPr>
        </p:nvSpPr>
        <p:spPr>
          <a:solidFill>
            <a:srgbClr val="FFFF99"/>
          </a:solidFill>
        </p:spPr>
        <p:txBody>
          <a:bodyPr/>
          <a:lstStyle/>
          <a:p>
            <a:pPr algn="ctr" eaLnBrk="1" hangingPunct="1">
              <a:buFontTx/>
              <a:buNone/>
            </a:pPr>
            <a:r>
              <a:rPr lang="it-IT" sz="4000" i="1" smtClean="0">
                <a:solidFill>
                  <a:srgbClr val="3333CC"/>
                </a:solidFill>
              </a:rPr>
              <a:t>ff)</a:t>
            </a:r>
            <a:r>
              <a:rPr lang="it-IT" sz="4000" smtClean="0">
                <a:solidFill>
                  <a:srgbClr val="3333CC"/>
                </a:solidFill>
              </a:rPr>
              <a:t> Responsabilità sociale delle imprese</a:t>
            </a:r>
            <a:r>
              <a:rPr lang="it-IT" sz="3600" smtClean="0"/>
              <a:t> </a:t>
            </a:r>
          </a:p>
          <a:p>
            <a:pPr eaLnBrk="1" hangingPunct="1"/>
            <a:r>
              <a:rPr lang="it-IT" sz="3600" smtClean="0">
                <a:solidFill>
                  <a:srgbClr val="800000"/>
                </a:solidFill>
              </a:rPr>
              <a:t>integrazione volontaria delle preoccupazioni sociali ed ecologiche delle aziende e organizzazioni</a:t>
            </a:r>
            <a:r>
              <a:rPr lang="it-IT" sz="3600" i="1" smtClean="0">
                <a:solidFill>
                  <a:srgbClr val="800000"/>
                </a:solidFill>
              </a:rPr>
              <a:t> </a:t>
            </a:r>
            <a:r>
              <a:rPr lang="it-IT" sz="3600" smtClean="0">
                <a:solidFill>
                  <a:srgbClr val="800000"/>
                </a:solidFill>
              </a:rPr>
              <a:t>nelle loro attività commerciali e nei loro rapporti con le parti interessate</a:t>
            </a:r>
            <a:r>
              <a:rPr lang="it-IT" sz="3600" smtClean="0"/>
              <a:t>.</a:t>
            </a:r>
          </a:p>
        </p:txBody>
      </p:sp>
    </p:spTree>
    <p:extLst>
      <p:ext uri="{BB962C8B-B14F-4D97-AF65-F5344CB8AC3E}">
        <p14:creationId xmlns="" xmlns:p14="http://schemas.microsoft.com/office/powerpoint/2010/main" val="25112888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09282" name="WordArt 2"/>
          <p:cNvSpPr>
            <a:spLocks noChangeArrowheads="1" noChangeShapeType="1" noTextEdit="1"/>
          </p:cNvSpPr>
          <p:nvPr/>
        </p:nvSpPr>
        <p:spPr bwMode="auto">
          <a:xfrm>
            <a:off x="1314450" y="3143250"/>
            <a:ext cx="6515100" cy="5715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it-IT" sz="3600" kern="10" smtClean="0">
                <a:ln w="9525">
                  <a:solidFill>
                    <a:srgbClr val="99FFCC"/>
                  </a:solidFill>
                  <a:round/>
                  <a:headEnd/>
                  <a:tailEnd/>
                </a:ln>
                <a:solidFill>
                  <a:srgbClr val="333399"/>
                </a:solidFill>
                <a:effectLst>
                  <a:outerShdw dist="35921" dir="2700000" algn="ctr" rotWithShape="0">
                    <a:srgbClr val="C0C0C0">
                      <a:alpha val="79999"/>
                    </a:srgbClr>
                  </a:outerShdw>
                </a:effectLst>
                <a:latin typeface="Impact"/>
              </a:rPr>
              <a:t>Le misure generali di tutela (art.15)</a:t>
            </a:r>
          </a:p>
        </p:txBody>
      </p:sp>
    </p:spTree>
    <p:extLst>
      <p:ext uri="{BB962C8B-B14F-4D97-AF65-F5344CB8AC3E}">
        <p14:creationId xmlns="" xmlns:p14="http://schemas.microsoft.com/office/powerpoint/2010/main" val="10312356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a:solidFill>
            <a:srgbClr val="33CC33"/>
          </a:solidFill>
        </p:spPr>
        <p:txBody>
          <a:bodyPr/>
          <a:lstStyle/>
          <a:p>
            <a:pPr eaLnBrk="1" hangingPunct="1"/>
            <a:r>
              <a:rPr lang="it-IT" sz="2800" b="1" smtClean="0">
                <a:solidFill>
                  <a:srgbClr val="990033"/>
                </a:solidFill>
              </a:rPr>
              <a:t>Articolo</a:t>
            </a:r>
            <a:r>
              <a:rPr lang="it-IT" sz="3600" b="1" smtClean="0">
                <a:solidFill>
                  <a:srgbClr val="990033"/>
                </a:solidFill>
              </a:rPr>
              <a:t> 15 </a:t>
            </a:r>
            <a:r>
              <a:rPr lang="it-IT" sz="3600" b="1" i="1" smtClean="0">
                <a:solidFill>
                  <a:srgbClr val="990033"/>
                </a:solidFill>
              </a:rPr>
              <a:t>Misure generali di tutela</a:t>
            </a:r>
          </a:p>
        </p:txBody>
      </p:sp>
      <p:sp>
        <p:nvSpPr>
          <p:cNvPr id="610307" name="Rectangle 3"/>
          <p:cNvSpPr>
            <a:spLocks noGrp="1" noChangeArrowheads="1"/>
          </p:cNvSpPr>
          <p:nvPr>
            <p:ph type="body" idx="1"/>
          </p:nvPr>
        </p:nvSpPr>
        <p:spPr>
          <a:xfrm>
            <a:off x="684213" y="1844675"/>
            <a:ext cx="7416800" cy="4525963"/>
          </a:xfrm>
          <a:solidFill>
            <a:srgbClr val="FFFFCC"/>
          </a:solidFill>
          <a:ln>
            <a:solidFill>
              <a:srgbClr val="FF3300"/>
            </a:solidFill>
            <a:miter lim="800000"/>
            <a:headEnd/>
            <a:tailEnd/>
          </a:ln>
        </p:spPr>
        <p:txBody>
          <a:bodyPr/>
          <a:lstStyle/>
          <a:p>
            <a:pPr eaLnBrk="1" hangingPunct="1">
              <a:lnSpc>
                <a:spcPct val="80000"/>
              </a:lnSpc>
              <a:buFontTx/>
              <a:buNone/>
            </a:pPr>
            <a:r>
              <a:rPr lang="it-IT" smtClean="0"/>
              <a:t>1. </a:t>
            </a:r>
            <a:r>
              <a:rPr lang="it-IT" sz="2400" b="1" smtClean="0"/>
              <a:t>Le misure generali di tutela </a:t>
            </a:r>
            <a:r>
              <a:rPr lang="it-IT" sz="2000" b="1" smtClean="0"/>
              <a:t>della salute e della sicurezza </a:t>
            </a:r>
            <a:r>
              <a:rPr lang="it-IT" sz="2400" b="1" smtClean="0"/>
              <a:t>dei lavoratori</a:t>
            </a:r>
            <a:r>
              <a:rPr lang="it-IT" sz="2000" b="1" smtClean="0"/>
              <a:t> nei luoghi</a:t>
            </a:r>
            <a:r>
              <a:rPr lang="it-IT" sz="2400" b="1" smtClean="0"/>
              <a:t> di lavoro sono:</a:t>
            </a:r>
            <a:endParaRPr lang="it-IT" sz="2400" b="1" i="1" smtClean="0"/>
          </a:p>
          <a:p>
            <a:pPr eaLnBrk="1" hangingPunct="1">
              <a:lnSpc>
                <a:spcPct val="80000"/>
              </a:lnSpc>
              <a:buFontTx/>
              <a:buNone/>
            </a:pPr>
            <a:r>
              <a:rPr lang="it-IT" sz="6600" b="1" i="1" smtClean="0">
                <a:solidFill>
                  <a:srgbClr val="3333CC"/>
                </a:solidFill>
              </a:rPr>
              <a:t>a)</a:t>
            </a:r>
            <a:r>
              <a:rPr lang="it-IT" sz="6600" b="1" smtClean="0">
                <a:solidFill>
                  <a:srgbClr val="3333CC"/>
                </a:solidFill>
              </a:rPr>
              <a:t> la valutazione di tutti i rischi per la salute e sicurezza</a:t>
            </a:r>
            <a:r>
              <a:rPr lang="it-IT" sz="6000" smtClean="0">
                <a:solidFill>
                  <a:srgbClr val="0033CC"/>
                </a:solidFill>
              </a:rPr>
              <a:t>;</a:t>
            </a:r>
            <a:endParaRPr lang="it-IT" sz="6000" i="1" smtClean="0">
              <a:solidFill>
                <a:srgbClr val="0033CC"/>
              </a:solidFill>
            </a:endParaRPr>
          </a:p>
        </p:txBody>
      </p:sp>
    </p:spTree>
    <p:extLst>
      <p:ext uri="{BB962C8B-B14F-4D97-AF65-F5344CB8AC3E}">
        <p14:creationId xmlns="" xmlns:p14="http://schemas.microsoft.com/office/powerpoint/2010/main" val="39289457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a:solidFill>
            <a:srgbClr val="33CC33"/>
          </a:solidFill>
        </p:spPr>
        <p:txBody>
          <a:bodyPr/>
          <a:lstStyle/>
          <a:p>
            <a:pPr eaLnBrk="1" hangingPunct="1"/>
            <a:r>
              <a:rPr lang="it-IT" sz="2800" b="1" smtClean="0">
                <a:solidFill>
                  <a:srgbClr val="990033"/>
                </a:solidFill>
              </a:rPr>
              <a:t>Articolo</a:t>
            </a:r>
            <a:r>
              <a:rPr lang="it-IT" sz="3600" b="1" smtClean="0">
                <a:solidFill>
                  <a:srgbClr val="990033"/>
                </a:solidFill>
              </a:rPr>
              <a:t> 15 </a:t>
            </a:r>
            <a:r>
              <a:rPr lang="it-IT" sz="3600" b="1" i="1" smtClean="0">
                <a:solidFill>
                  <a:srgbClr val="990033"/>
                </a:solidFill>
              </a:rPr>
              <a:t>Misure generali di tutela</a:t>
            </a:r>
          </a:p>
        </p:txBody>
      </p:sp>
      <p:sp>
        <p:nvSpPr>
          <p:cNvPr id="611331" name="Rectangle 3"/>
          <p:cNvSpPr>
            <a:spLocks noGrp="1" noChangeArrowheads="1"/>
          </p:cNvSpPr>
          <p:nvPr>
            <p:ph type="body" idx="1"/>
          </p:nvPr>
        </p:nvSpPr>
        <p:spPr>
          <a:xfrm>
            <a:off x="395288" y="1600200"/>
            <a:ext cx="8497887" cy="4852988"/>
          </a:xfrm>
        </p:spPr>
        <p:txBody>
          <a:bodyPr/>
          <a:lstStyle/>
          <a:p>
            <a:pPr eaLnBrk="1" hangingPunct="1">
              <a:lnSpc>
                <a:spcPct val="80000"/>
              </a:lnSpc>
              <a:buFontTx/>
              <a:buNone/>
            </a:pPr>
            <a:r>
              <a:rPr lang="it-IT" sz="2800" smtClean="0"/>
              <a:t>1. Le misure generali di tutela </a:t>
            </a:r>
            <a:r>
              <a:rPr lang="it-IT" sz="2400" smtClean="0"/>
              <a:t>della salute e della sicurezza </a:t>
            </a:r>
            <a:r>
              <a:rPr lang="it-IT" sz="2800" smtClean="0"/>
              <a:t>dei lavoratori</a:t>
            </a:r>
            <a:r>
              <a:rPr lang="it-IT" sz="2400" smtClean="0"/>
              <a:t> nei luoghi</a:t>
            </a:r>
            <a:r>
              <a:rPr lang="it-IT" sz="2800" smtClean="0"/>
              <a:t> di lavoro sono:</a:t>
            </a:r>
            <a:endParaRPr lang="it-IT" sz="2800" i="1" smtClean="0"/>
          </a:p>
          <a:p>
            <a:pPr eaLnBrk="1" hangingPunct="1">
              <a:lnSpc>
                <a:spcPct val="80000"/>
              </a:lnSpc>
              <a:buFontTx/>
              <a:buNone/>
            </a:pPr>
            <a:r>
              <a:rPr lang="it-IT" sz="3600" b="1" i="1" smtClean="0">
                <a:solidFill>
                  <a:srgbClr val="800000"/>
                </a:solidFill>
              </a:rPr>
              <a:t>  </a:t>
            </a:r>
            <a:r>
              <a:rPr lang="it-IT" sz="4000" b="1" i="1" smtClean="0">
                <a:solidFill>
                  <a:srgbClr val="800000"/>
                </a:solidFill>
              </a:rPr>
              <a:t>b) </a:t>
            </a:r>
            <a:r>
              <a:rPr lang="it-IT" sz="4000" b="1" smtClean="0">
                <a:solidFill>
                  <a:srgbClr val="800000"/>
                </a:solidFill>
              </a:rPr>
              <a:t>la programmazione della prevenzione, mirata ad un complesso </a:t>
            </a:r>
            <a:r>
              <a:rPr lang="it-IT" sz="2800" b="1" smtClean="0">
                <a:solidFill>
                  <a:srgbClr val="800000"/>
                </a:solidFill>
              </a:rPr>
              <a:t>che integri in modo coerente</a:t>
            </a:r>
            <a:r>
              <a:rPr lang="it-IT" sz="4000" b="1" smtClean="0">
                <a:solidFill>
                  <a:srgbClr val="800000"/>
                </a:solidFill>
              </a:rPr>
              <a:t> nella prevenzione le condizioni tecniche </a:t>
            </a:r>
            <a:r>
              <a:rPr lang="it-IT" sz="2800" b="1" smtClean="0">
                <a:solidFill>
                  <a:srgbClr val="800000"/>
                </a:solidFill>
              </a:rPr>
              <a:t>produttive</a:t>
            </a:r>
            <a:r>
              <a:rPr lang="it-IT" sz="2400" b="1" smtClean="0">
                <a:solidFill>
                  <a:srgbClr val="800000"/>
                </a:solidFill>
              </a:rPr>
              <a:t> dell’azienda</a:t>
            </a:r>
            <a:r>
              <a:rPr lang="it-IT" sz="4000" b="1" smtClean="0">
                <a:solidFill>
                  <a:srgbClr val="800000"/>
                </a:solidFill>
              </a:rPr>
              <a:t> </a:t>
            </a:r>
            <a:r>
              <a:rPr lang="it-IT" sz="2800" b="1" smtClean="0">
                <a:solidFill>
                  <a:srgbClr val="800000"/>
                </a:solidFill>
              </a:rPr>
              <a:t>nonché </a:t>
            </a:r>
            <a:r>
              <a:rPr lang="it-IT" sz="4000" b="1" smtClean="0">
                <a:solidFill>
                  <a:srgbClr val="800000"/>
                </a:solidFill>
              </a:rPr>
              <a:t>l’influenza dei fattori dell’ambiente</a:t>
            </a:r>
            <a:r>
              <a:rPr lang="it-IT" b="1" smtClean="0">
                <a:solidFill>
                  <a:srgbClr val="800000"/>
                </a:solidFill>
              </a:rPr>
              <a:t>   </a:t>
            </a:r>
            <a:r>
              <a:rPr lang="it-IT" sz="4000" b="1" smtClean="0">
                <a:solidFill>
                  <a:srgbClr val="800000"/>
                </a:solidFill>
              </a:rPr>
              <a:t>e dell’organizzazione del</a:t>
            </a:r>
            <a:r>
              <a:rPr lang="it-IT" sz="4000" b="1" i="1" smtClean="0">
                <a:solidFill>
                  <a:srgbClr val="800000"/>
                </a:solidFill>
              </a:rPr>
              <a:t> </a:t>
            </a:r>
            <a:r>
              <a:rPr lang="it-IT" sz="4000" b="1" smtClean="0">
                <a:solidFill>
                  <a:srgbClr val="800000"/>
                </a:solidFill>
              </a:rPr>
              <a:t>lavoro;</a:t>
            </a:r>
          </a:p>
        </p:txBody>
      </p:sp>
    </p:spTree>
    <p:extLst>
      <p:ext uri="{BB962C8B-B14F-4D97-AF65-F5344CB8AC3E}">
        <p14:creationId xmlns="" xmlns:p14="http://schemas.microsoft.com/office/powerpoint/2010/main" val="325483348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a:solidFill>
            <a:srgbClr val="FFFFCC"/>
          </a:solidFill>
          <a:ln>
            <a:solidFill>
              <a:srgbClr val="FF3300"/>
            </a:solidFill>
            <a:miter lim="800000"/>
            <a:headEnd/>
            <a:tailEnd/>
          </a:ln>
        </p:spPr>
        <p:txBody>
          <a:bodyPr/>
          <a:lstStyle/>
          <a:p>
            <a:pPr eaLnBrk="1" hangingPunct="1"/>
            <a:r>
              <a:rPr lang="it-IT" sz="3200" b="1" smtClean="0">
                <a:solidFill>
                  <a:srgbClr val="990033"/>
                </a:solidFill>
              </a:rPr>
              <a:t>Articolo 15 </a:t>
            </a:r>
            <a:r>
              <a:rPr lang="it-IT" sz="3200" b="1" i="1" smtClean="0">
                <a:solidFill>
                  <a:srgbClr val="990033"/>
                </a:solidFill>
              </a:rPr>
              <a:t>Misure generali di tutela</a:t>
            </a:r>
          </a:p>
        </p:txBody>
      </p:sp>
      <p:sp>
        <p:nvSpPr>
          <p:cNvPr id="612355" name="Rectangle 3"/>
          <p:cNvSpPr>
            <a:spLocks noGrp="1" noChangeArrowheads="1"/>
          </p:cNvSpPr>
          <p:nvPr>
            <p:ph type="body" idx="1"/>
          </p:nvPr>
        </p:nvSpPr>
        <p:spPr>
          <a:solidFill>
            <a:srgbClr val="3333CC"/>
          </a:solidFill>
        </p:spPr>
        <p:txBody>
          <a:bodyPr/>
          <a:lstStyle/>
          <a:p>
            <a:pPr eaLnBrk="1" hangingPunct="1">
              <a:buFontTx/>
              <a:buNone/>
            </a:pPr>
            <a:r>
              <a:rPr lang="it-IT" sz="4000" b="1" i="1" smtClean="0">
                <a:solidFill>
                  <a:srgbClr val="FFFF66"/>
                </a:solidFill>
              </a:rPr>
              <a:t>c)</a:t>
            </a:r>
            <a:r>
              <a:rPr lang="it-IT" sz="4000" b="1" smtClean="0">
                <a:solidFill>
                  <a:srgbClr val="FFFF66"/>
                </a:solidFill>
              </a:rPr>
              <a:t> l’eliminazione dei rischi e, </a:t>
            </a:r>
          </a:p>
          <a:p>
            <a:pPr eaLnBrk="1" hangingPunct="1">
              <a:buFontTx/>
              <a:buNone/>
            </a:pPr>
            <a:r>
              <a:rPr lang="it-IT" sz="4000" b="1" smtClean="0">
                <a:solidFill>
                  <a:srgbClr val="FFFF66"/>
                </a:solidFill>
              </a:rPr>
              <a:t>    ove ciò non sia possibile,</a:t>
            </a:r>
          </a:p>
          <a:p>
            <a:pPr eaLnBrk="1" hangingPunct="1">
              <a:buFontTx/>
              <a:buNone/>
            </a:pPr>
            <a:r>
              <a:rPr lang="it-IT" sz="4000" b="1" smtClean="0">
                <a:solidFill>
                  <a:srgbClr val="FFFF66"/>
                </a:solidFill>
              </a:rPr>
              <a:t>    la loro riduzione al minimo in     relazione alle conoscenze acquisite in base</a:t>
            </a:r>
            <a:r>
              <a:rPr lang="it-IT" b="1" smtClean="0">
                <a:solidFill>
                  <a:srgbClr val="FFFF66"/>
                </a:solidFill>
              </a:rPr>
              <a:t> al progresso tecnico;</a:t>
            </a:r>
            <a:endParaRPr lang="it-IT" b="1" i="1" smtClean="0">
              <a:solidFill>
                <a:srgbClr val="FFFF66"/>
              </a:solidFill>
            </a:endParaRPr>
          </a:p>
        </p:txBody>
      </p:sp>
    </p:spTree>
    <p:extLst>
      <p:ext uri="{BB962C8B-B14F-4D97-AF65-F5344CB8AC3E}">
        <p14:creationId xmlns="" xmlns:p14="http://schemas.microsoft.com/office/powerpoint/2010/main" val="168131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body" idx="1"/>
          </p:nvPr>
        </p:nvSpPr>
        <p:spPr>
          <a:xfrm>
            <a:off x="457200" y="1328738"/>
            <a:ext cx="8507288" cy="5268614"/>
          </a:xfrm>
        </p:spPr>
        <p:txBody>
          <a:bodyPr/>
          <a:lstStyle/>
          <a:p>
            <a:pPr algn="ctr" eaLnBrk="1" hangingPunct="1">
              <a:lnSpc>
                <a:spcPct val="80000"/>
              </a:lnSpc>
              <a:buFontTx/>
              <a:buNone/>
            </a:pPr>
            <a:r>
              <a:rPr lang="it-IT" sz="4800" i="1" dirty="0" smtClean="0">
                <a:solidFill>
                  <a:srgbClr val="3333CC"/>
                </a:solidFill>
              </a:rPr>
              <a:t>b)</a:t>
            </a:r>
            <a:r>
              <a:rPr lang="it-IT" sz="4800" dirty="0" smtClean="0">
                <a:solidFill>
                  <a:srgbClr val="3333CC"/>
                </a:solidFill>
              </a:rPr>
              <a:t> datore di lavoro :</a:t>
            </a:r>
            <a:r>
              <a:rPr lang="it-IT" sz="4800" dirty="0" smtClean="0"/>
              <a:t> </a:t>
            </a:r>
          </a:p>
          <a:p>
            <a:pPr eaLnBrk="1" hangingPunct="1">
              <a:lnSpc>
                <a:spcPct val="80000"/>
              </a:lnSpc>
            </a:pPr>
            <a:r>
              <a:rPr lang="it-IT" sz="4000" dirty="0" smtClean="0"/>
              <a:t>esso è individuato </a:t>
            </a:r>
            <a:r>
              <a:rPr lang="it-IT" sz="4400" b="1" dirty="0" smtClean="0"/>
              <a:t>dall’organo di vertice delle singole amministrazioni tenendo</a:t>
            </a:r>
            <a:r>
              <a:rPr lang="it-IT" sz="4000" dirty="0" smtClean="0"/>
              <a:t> conto dell’ubicazione e dell’ambito funzionale degli uffici nei quali viene svolta l’attività</a:t>
            </a:r>
          </a:p>
          <a:p>
            <a:pPr eaLnBrk="1" hangingPunct="1">
              <a:lnSpc>
                <a:spcPct val="80000"/>
              </a:lnSpc>
            </a:pPr>
            <a:r>
              <a:rPr lang="it-IT" sz="4000" dirty="0" smtClean="0"/>
              <a:t>e </a:t>
            </a:r>
            <a:r>
              <a:rPr lang="it-IT" sz="4000" b="1" dirty="0" smtClean="0"/>
              <a:t>dotato di autonomi poteri decisionali e di spesa</a:t>
            </a:r>
          </a:p>
        </p:txBody>
      </p:sp>
      <p:sp>
        <p:nvSpPr>
          <p:cNvPr id="447491" name="Rectangle 3"/>
          <p:cNvSpPr>
            <a:spLocks noChangeArrowheads="1"/>
          </p:cNvSpPr>
          <p:nvPr/>
        </p:nvSpPr>
        <p:spPr bwMode="auto">
          <a:xfrm>
            <a:off x="0" y="-26988"/>
            <a:ext cx="6443663" cy="865188"/>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it-IT" sz="2800" b="1" smtClean="0">
                <a:solidFill>
                  <a:srgbClr val="FFCC00"/>
                </a:solidFill>
              </a:rPr>
              <a:t>Articolo 2</a:t>
            </a:r>
            <a:r>
              <a:rPr lang="it-IT" sz="2800" b="1" i="1" smtClean="0">
                <a:solidFill>
                  <a:srgbClr val="FFCC00"/>
                </a:solidFill>
              </a:rPr>
              <a:t> Definizioni</a:t>
            </a:r>
          </a:p>
        </p:txBody>
      </p:sp>
      <p:pic>
        <p:nvPicPr>
          <p:cNvPr id="5122" name="Picture 2" descr="Risultati immagini per sindac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43663" y="-819472"/>
            <a:ext cx="2619375" cy="22322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7965543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a:solidFill>
            <a:srgbClr val="FFFFCC"/>
          </a:solidFill>
          <a:ln>
            <a:solidFill>
              <a:srgbClr val="FF3300"/>
            </a:solidFill>
            <a:miter lim="800000"/>
            <a:headEnd/>
            <a:tailEnd/>
          </a:ln>
        </p:spPr>
        <p:txBody>
          <a:bodyPr/>
          <a:lstStyle/>
          <a:p>
            <a:pPr eaLnBrk="1" hangingPunct="1"/>
            <a:r>
              <a:rPr lang="it-IT" sz="3200" b="1" smtClean="0">
                <a:solidFill>
                  <a:srgbClr val="990033"/>
                </a:solidFill>
              </a:rPr>
              <a:t>Articolo 15 </a:t>
            </a:r>
            <a:r>
              <a:rPr lang="it-IT" sz="3200" b="1" i="1" smtClean="0">
                <a:solidFill>
                  <a:srgbClr val="990033"/>
                </a:solidFill>
              </a:rPr>
              <a:t>Misure generali di tutela</a:t>
            </a:r>
          </a:p>
        </p:txBody>
      </p:sp>
      <p:sp>
        <p:nvSpPr>
          <p:cNvPr id="613379" name="Rectangle 3"/>
          <p:cNvSpPr>
            <a:spLocks noGrp="1" noChangeArrowheads="1"/>
          </p:cNvSpPr>
          <p:nvPr>
            <p:ph type="body" idx="1"/>
          </p:nvPr>
        </p:nvSpPr>
        <p:spPr>
          <a:xfrm>
            <a:off x="250825" y="1600200"/>
            <a:ext cx="8893175" cy="4997450"/>
          </a:xfrm>
          <a:solidFill>
            <a:srgbClr val="3333CC"/>
          </a:solidFill>
        </p:spPr>
        <p:txBody>
          <a:bodyPr/>
          <a:lstStyle/>
          <a:p>
            <a:pPr eaLnBrk="1" hangingPunct="1">
              <a:lnSpc>
                <a:spcPct val="90000"/>
              </a:lnSpc>
            </a:pPr>
            <a:r>
              <a:rPr lang="it-IT" b="1" i="1" smtClean="0">
                <a:solidFill>
                  <a:srgbClr val="FFFF66"/>
                </a:solidFill>
              </a:rPr>
              <a:t>d)</a:t>
            </a:r>
            <a:r>
              <a:rPr lang="it-IT" b="1" smtClean="0">
                <a:solidFill>
                  <a:srgbClr val="FFFF66"/>
                </a:solidFill>
              </a:rPr>
              <a:t> il rispetto dei principi ergonomici</a:t>
            </a:r>
          </a:p>
          <a:p>
            <a:pPr eaLnBrk="1" hangingPunct="1">
              <a:lnSpc>
                <a:spcPct val="90000"/>
              </a:lnSpc>
            </a:pPr>
            <a:r>
              <a:rPr lang="it-IT" b="1" smtClean="0">
                <a:solidFill>
                  <a:srgbClr val="FFFF66"/>
                </a:solidFill>
              </a:rPr>
              <a:t>nell’organizzazione del lavoro, </a:t>
            </a:r>
          </a:p>
          <a:p>
            <a:pPr eaLnBrk="1" hangingPunct="1">
              <a:lnSpc>
                <a:spcPct val="90000"/>
              </a:lnSpc>
            </a:pPr>
            <a:r>
              <a:rPr lang="it-IT" b="1" smtClean="0">
                <a:solidFill>
                  <a:srgbClr val="FFFF66"/>
                </a:solidFill>
              </a:rPr>
              <a:t>nella concezione dei posti di lavoro,</a:t>
            </a:r>
          </a:p>
          <a:p>
            <a:pPr eaLnBrk="1" hangingPunct="1">
              <a:lnSpc>
                <a:spcPct val="90000"/>
              </a:lnSpc>
            </a:pPr>
            <a:r>
              <a:rPr lang="it-IT" b="1" smtClean="0">
                <a:solidFill>
                  <a:srgbClr val="FFFF66"/>
                </a:solidFill>
              </a:rPr>
              <a:t>nella scelta delle attrezzature e</a:t>
            </a:r>
          </a:p>
          <a:p>
            <a:pPr eaLnBrk="1" hangingPunct="1">
              <a:lnSpc>
                <a:spcPct val="90000"/>
              </a:lnSpc>
            </a:pPr>
            <a:r>
              <a:rPr lang="it-IT" b="1" smtClean="0">
                <a:solidFill>
                  <a:srgbClr val="FFFF66"/>
                </a:solidFill>
              </a:rPr>
              <a:t>nella definizione dei metodi di lavoro e produzione, </a:t>
            </a:r>
          </a:p>
          <a:p>
            <a:pPr eaLnBrk="1" hangingPunct="1">
              <a:lnSpc>
                <a:spcPct val="90000"/>
              </a:lnSpc>
            </a:pPr>
            <a:r>
              <a:rPr lang="it-IT" b="1" smtClean="0">
                <a:solidFill>
                  <a:srgbClr val="FFFF66"/>
                </a:solidFill>
              </a:rPr>
              <a:t>in particolare al fine di ridurre gli effetti sulla salute </a:t>
            </a:r>
          </a:p>
          <a:p>
            <a:pPr eaLnBrk="1" hangingPunct="1">
              <a:lnSpc>
                <a:spcPct val="90000"/>
              </a:lnSpc>
            </a:pPr>
            <a:r>
              <a:rPr lang="it-IT" b="1" smtClean="0">
                <a:solidFill>
                  <a:srgbClr val="FFFF66"/>
                </a:solidFill>
              </a:rPr>
              <a:t>del lavoro monotono e di quello ripetitivo;</a:t>
            </a:r>
            <a:endParaRPr lang="it-IT" b="1" i="1" smtClean="0">
              <a:solidFill>
                <a:srgbClr val="FFFF66"/>
              </a:solidFill>
            </a:endParaRPr>
          </a:p>
        </p:txBody>
      </p:sp>
    </p:spTree>
    <p:extLst>
      <p:ext uri="{BB962C8B-B14F-4D97-AF65-F5344CB8AC3E}">
        <p14:creationId xmlns="" xmlns:p14="http://schemas.microsoft.com/office/powerpoint/2010/main" val="54560467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solidFill>
            <a:srgbClr val="FFFFCC"/>
          </a:solidFill>
          <a:ln>
            <a:solidFill>
              <a:srgbClr val="FF3300"/>
            </a:solidFill>
            <a:miter lim="800000"/>
            <a:headEnd/>
            <a:tailEnd/>
          </a:ln>
        </p:spPr>
        <p:txBody>
          <a:bodyPr/>
          <a:lstStyle/>
          <a:p>
            <a:pPr eaLnBrk="1" hangingPunct="1"/>
            <a:r>
              <a:rPr lang="it-IT" sz="3200" b="1" smtClean="0">
                <a:solidFill>
                  <a:srgbClr val="990033"/>
                </a:solidFill>
              </a:rPr>
              <a:t>Articolo 15 </a:t>
            </a:r>
            <a:r>
              <a:rPr lang="it-IT" sz="3200" b="1" i="1" smtClean="0">
                <a:solidFill>
                  <a:srgbClr val="990033"/>
                </a:solidFill>
              </a:rPr>
              <a:t>Misure generali di tutela</a:t>
            </a:r>
          </a:p>
        </p:txBody>
      </p:sp>
      <p:sp>
        <p:nvSpPr>
          <p:cNvPr id="614403" name="Rectangle 3"/>
          <p:cNvSpPr>
            <a:spLocks noGrp="1" noChangeArrowheads="1"/>
          </p:cNvSpPr>
          <p:nvPr>
            <p:ph type="body" idx="1"/>
          </p:nvPr>
        </p:nvSpPr>
        <p:spPr>
          <a:solidFill>
            <a:srgbClr val="3333CC"/>
          </a:solidFill>
        </p:spPr>
        <p:txBody>
          <a:bodyPr/>
          <a:lstStyle/>
          <a:p>
            <a:pPr eaLnBrk="1" hangingPunct="1"/>
            <a:r>
              <a:rPr lang="it-IT" b="1" i="1" smtClean="0">
                <a:solidFill>
                  <a:srgbClr val="FFFF66"/>
                </a:solidFill>
              </a:rPr>
              <a:t>e) </a:t>
            </a:r>
            <a:r>
              <a:rPr lang="it-IT" sz="8800" b="1" smtClean="0">
                <a:solidFill>
                  <a:srgbClr val="FFFF66"/>
                </a:solidFill>
              </a:rPr>
              <a:t>la riduzione dei rischi alla fonte;</a:t>
            </a:r>
          </a:p>
        </p:txBody>
      </p:sp>
    </p:spTree>
    <p:extLst>
      <p:ext uri="{BB962C8B-B14F-4D97-AF65-F5344CB8AC3E}">
        <p14:creationId xmlns="" xmlns:p14="http://schemas.microsoft.com/office/powerpoint/2010/main" val="79687701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solidFill>
            <a:srgbClr val="FFFFCC"/>
          </a:solidFill>
          <a:ln>
            <a:solidFill>
              <a:srgbClr val="FF3300"/>
            </a:solidFill>
            <a:miter lim="800000"/>
            <a:headEnd/>
            <a:tailEnd/>
          </a:ln>
        </p:spPr>
        <p:txBody>
          <a:bodyPr/>
          <a:lstStyle/>
          <a:p>
            <a:pPr eaLnBrk="1" hangingPunct="1"/>
            <a:r>
              <a:rPr lang="it-IT" sz="3200" b="1" smtClean="0"/>
              <a:t>Articolo 15 </a:t>
            </a:r>
            <a:r>
              <a:rPr lang="it-IT" sz="3200" b="1" i="1" smtClean="0"/>
              <a:t>Misure generali di tutela</a:t>
            </a:r>
          </a:p>
        </p:txBody>
      </p:sp>
      <p:sp>
        <p:nvSpPr>
          <p:cNvPr id="615427" name="Rectangle 3"/>
          <p:cNvSpPr>
            <a:spLocks noGrp="1" noChangeArrowheads="1"/>
          </p:cNvSpPr>
          <p:nvPr>
            <p:ph type="body" idx="1"/>
          </p:nvPr>
        </p:nvSpPr>
        <p:spPr>
          <a:solidFill>
            <a:srgbClr val="3333CC"/>
          </a:solidFill>
        </p:spPr>
        <p:txBody>
          <a:bodyPr/>
          <a:lstStyle/>
          <a:p>
            <a:pPr eaLnBrk="1" hangingPunct="1">
              <a:buFontTx/>
              <a:buNone/>
            </a:pPr>
            <a:r>
              <a:rPr lang="it-IT" sz="6000" b="1" i="1" smtClean="0">
                <a:solidFill>
                  <a:srgbClr val="FFFF66"/>
                </a:solidFill>
              </a:rPr>
              <a:t>f) </a:t>
            </a:r>
            <a:r>
              <a:rPr lang="it-IT" sz="6000" b="1" smtClean="0">
                <a:solidFill>
                  <a:srgbClr val="FFFF66"/>
                </a:solidFill>
              </a:rPr>
              <a:t>la sostituzione di ciò che è pericoloso con ciò che non lo è, o è meno pericoloso</a:t>
            </a:r>
            <a:endParaRPr lang="it-IT" sz="6000" b="1" i="1" smtClean="0">
              <a:solidFill>
                <a:srgbClr val="FFFF66"/>
              </a:solidFill>
            </a:endParaRPr>
          </a:p>
        </p:txBody>
      </p:sp>
    </p:spTree>
    <p:extLst>
      <p:ext uri="{BB962C8B-B14F-4D97-AF65-F5344CB8AC3E}">
        <p14:creationId xmlns="" xmlns:p14="http://schemas.microsoft.com/office/powerpoint/2010/main" val="262358349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a:solidFill>
            <a:srgbClr val="FFFFCC"/>
          </a:solidFill>
          <a:ln>
            <a:solidFill>
              <a:srgbClr val="FF3300"/>
            </a:solidFill>
            <a:miter lim="800000"/>
            <a:headEnd/>
            <a:tailEnd/>
          </a:ln>
        </p:spPr>
        <p:txBody>
          <a:bodyPr/>
          <a:lstStyle/>
          <a:p>
            <a:pPr eaLnBrk="1" hangingPunct="1"/>
            <a:r>
              <a:rPr lang="it-IT" sz="3200" b="1" smtClean="0">
                <a:solidFill>
                  <a:srgbClr val="0033CC"/>
                </a:solidFill>
              </a:rPr>
              <a:t>Articolo 15 </a:t>
            </a:r>
            <a:r>
              <a:rPr lang="it-IT" sz="3200" b="1" i="1" smtClean="0">
                <a:solidFill>
                  <a:srgbClr val="0033CC"/>
                </a:solidFill>
              </a:rPr>
              <a:t>Misure generali di tutela</a:t>
            </a:r>
          </a:p>
        </p:txBody>
      </p:sp>
      <p:sp>
        <p:nvSpPr>
          <p:cNvPr id="616451" name="Rectangle 3"/>
          <p:cNvSpPr>
            <a:spLocks noGrp="1" noChangeArrowheads="1"/>
          </p:cNvSpPr>
          <p:nvPr>
            <p:ph type="body" idx="1"/>
          </p:nvPr>
        </p:nvSpPr>
        <p:spPr>
          <a:solidFill>
            <a:srgbClr val="3333CC"/>
          </a:solidFill>
        </p:spPr>
        <p:txBody>
          <a:bodyPr/>
          <a:lstStyle/>
          <a:p>
            <a:pPr eaLnBrk="1" hangingPunct="1">
              <a:buFontTx/>
              <a:buNone/>
            </a:pPr>
            <a:r>
              <a:rPr lang="it-IT" sz="5400" b="1" i="1" smtClean="0">
                <a:solidFill>
                  <a:srgbClr val="FFFF66"/>
                </a:solidFill>
              </a:rPr>
              <a:t>g) </a:t>
            </a:r>
            <a:r>
              <a:rPr lang="it-IT" sz="5400" b="1" smtClean="0">
                <a:solidFill>
                  <a:srgbClr val="FFFF66"/>
                </a:solidFill>
              </a:rPr>
              <a:t>la limitazione al minimo del numero dei lavoratori che sono, o che possono essere, esposti al rischio</a:t>
            </a:r>
            <a:endParaRPr lang="it-IT" sz="5400" b="1" i="1" smtClean="0">
              <a:solidFill>
                <a:srgbClr val="FFFF66"/>
              </a:solidFill>
            </a:endParaRPr>
          </a:p>
        </p:txBody>
      </p:sp>
    </p:spTree>
    <p:extLst>
      <p:ext uri="{BB962C8B-B14F-4D97-AF65-F5344CB8AC3E}">
        <p14:creationId xmlns="" xmlns:p14="http://schemas.microsoft.com/office/powerpoint/2010/main" val="303029276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a:solidFill>
            <a:srgbClr val="FFFFCC"/>
          </a:solidFill>
          <a:ln>
            <a:solidFill>
              <a:srgbClr val="FF3300"/>
            </a:solidFill>
            <a:miter lim="800000"/>
            <a:headEnd/>
            <a:tailEnd/>
          </a:ln>
        </p:spPr>
        <p:txBody>
          <a:bodyPr/>
          <a:lstStyle/>
          <a:p>
            <a:pPr eaLnBrk="1" hangingPunct="1"/>
            <a:r>
              <a:rPr lang="it-IT" sz="3200" b="1" smtClean="0">
                <a:solidFill>
                  <a:srgbClr val="0033CC"/>
                </a:solidFill>
              </a:rPr>
              <a:t>Articolo 15 </a:t>
            </a:r>
            <a:r>
              <a:rPr lang="it-IT" sz="3200" b="1" i="1" smtClean="0">
                <a:solidFill>
                  <a:srgbClr val="0033CC"/>
                </a:solidFill>
              </a:rPr>
              <a:t>Misure generali di tutela</a:t>
            </a:r>
          </a:p>
        </p:txBody>
      </p:sp>
      <p:sp>
        <p:nvSpPr>
          <p:cNvPr id="617475" name="Rectangle 3"/>
          <p:cNvSpPr>
            <a:spLocks noGrp="1" noChangeArrowheads="1"/>
          </p:cNvSpPr>
          <p:nvPr>
            <p:ph type="body" idx="1"/>
          </p:nvPr>
        </p:nvSpPr>
        <p:spPr>
          <a:solidFill>
            <a:srgbClr val="3333CC"/>
          </a:solidFill>
        </p:spPr>
        <p:txBody>
          <a:bodyPr/>
          <a:lstStyle/>
          <a:p>
            <a:pPr eaLnBrk="1" hangingPunct="1">
              <a:buFontTx/>
              <a:buNone/>
            </a:pPr>
            <a:r>
              <a:rPr lang="it-IT" sz="6000" b="1" i="1" smtClean="0">
                <a:solidFill>
                  <a:srgbClr val="FFFF66"/>
                </a:solidFill>
              </a:rPr>
              <a:t>h) </a:t>
            </a:r>
            <a:r>
              <a:rPr lang="it-IT" sz="6000" b="1" smtClean="0">
                <a:solidFill>
                  <a:srgbClr val="FFFF66"/>
                </a:solidFill>
              </a:rPr>
              <a:t>l’utilizzo limitato degli agenti chimici, fisici e biologici sui luoghi di lavoro</a:t>
            </a:r>
            <a:endParaRPr lang="it-IT" sz="6000" b="1" i="1" smtClean="0">
              <a:solidFill>
                <a:srgbClr val="FFFF66"/>
              </a:solidFill>
            </a:endParaRPr>
          </a:p>
        </p:txBody>
      </p:sp>
    </p:spTree>
    <p:extLst>
      <p:ext uri="{BB962C8B-B14F-4D97-AF65-F5344CB8AC3E}">
        <p14:creationId xmlns="" xmlns:p14="http://schemas.microsoft.com/office/powerpoint/2010/main" val="10530144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a:solidFill>
            <a:srgbClr val="FFFFCC"/>
          </a:solidFill>
          <a:ln>
            <a:solidFill>
              <a:srgbClr val="FF3300"/>
            </a:solidFill>
            <a:miter lim="800000"/>
            <a:headEnd/>
            <a:tailEnd/>
          </a:ln>
        </p:spPr>
        <p:txBody>
          <a:bodyPr/>
          <a:lstStyle/>
          <a:p>
            <a:pPr eaLnBrk="1" hangingPunct="1"/>
            <a:r>
              <a:rPr lang="it-IT" sz="3200" b="1" smtClean="0">
                <a:solidFill>
                  <a:srgbClr val="0033CC"/>
                </a:solidFill>
              </a:rPr>
              <a:t>Articolo 15 </a:t>
            </a:r>
            <a:r>
              <a:rPr lang="it-IT" sz="3200" b="1" i="1" smtClean="0">
                <a:solidFill>
                  <a:srgbClr val="0033CC"/>
                </a:solidFill>
              </a:rPr>
              <a:t>Misure generali di tutela</a:t>
            </a:r>
          </a:p>
        </p:txBody>
      </p:sp>
      <p:sp>
        <p:nvSpPr>
          <p:cNvPr id="618499" name="Rectangle 3"/>
          <p:cNvSpPr>
            <a:spLocks noGrp="1" noChangeArrowheads="1"/>
          </p:cNvSpPr>
          <p:nvPr>
            <p:ph type="body" idx="1"/>
          </p:nvPr>
        </p:nvSpPr>
        <p:spPr>
          <a:solidFill>
            <a:srgbClr val="3333CC"/>
          </a:solidFill>
        </p:spPr>
        <p:txBody>
          <a:bodyPr/>
          <a:lstStyle/>
          <a:p>
            <a:pPr eaLnBrk="1" hangingPunct="1">
              <a:buFontTx/>
              <a:buNone/>
            </a:pPr>
            <a:r>
              <a:rPr lang="it-IT" sz="5400" b="1" i="1" smtClean="0">
                <a:solidFill>
                  <a:srgbClr val="FFFF66"/>
                </a:solidFill>
              </a:rPr>
              <a:t>i) </a:t>
            </a:r>
            <a:r>
              <a:rPr lang="it-IT" sz="5400" b="1" smtClean="0">
                <a:solidFill>
                  <a:srgbClr val="FFFF66"/>
                </a:solidFill>
              </a:rPr>
              <a:t>la priorità delle misure di protezione collettiva rispetto alle misure di protezione individuale</a:t>
            </a:r>
            <a:endParaRPr lang="it-IT" sz="5400" smtClean="0"/>
          </a:p>
        </p:txBody>
      </p:sp>
    </p:spTree>
    <p:extLst>
      <p:ext uri="{BB962C8B-B14F-4D97-AF65-F5344CB8AC3E}">
        <p14:creationId xmlns="" xmlns:p14="http://schemas.microsoft.com/office/powerpoint/2010/main" val="236652829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solidFill>
            <a:srgbClr val="CCFFCC"/>
          </a:solidFill>
          <a:ln>
            <a:solidFill>
              <a:srgbClr val="FF3300"/>
            </a:solidFill>
            <a:miter lim="800000"/>
            <a:headEnd/>
            <a:tailEnd/>
          </a:ln>
        </p:spPr>
        <p:txBody>
          <a:bodyPr/>
          <a:lstStyle/>
          <a:p>
            <a:pPr eaLnBrk="1" hangingPunct="1"/>
            <a:r>
              <a:rPr lang="it-IT" sz="3200" b="1" smtClean="0">
                <a:solidFill>
                  <a:srgbClr val="0033CC"/>
                </a:solidFill>
              </a:rPr>
              <a:t>Articolo 15 </a:t>
            </a:r>
            <a:r>
              <a:rPr lang="it-IT" sz="3200" b="1" i="1" smtClean="0">
                <a:solidFill>
                  <a:srgbClr val="0033CC"/>
                </a:solidFill>
              </a:rPr>
              <a:t>Misure generali di tutela</a:t>
            </a:r>
          </a:p>
        </p:txBody>
      </p:sp>
      <p:sp>
        <p:nvSpPr>
          <p:cNvPr id="619523" name="Rectangle 3"/>
          <p:cNvSpPr>
            <a:spLocks noGrp="1" noChangeArrowheads="1"/>
          </p:cNvSpPr>
          <p:nvPr>
            <p:ph type="body" idx="1"/>
          </p:nvPr>
        </p:nvSpPr>
        <p:spPr>
          <a:solidFill>
            <a:srgbClr val="3333CC"/>
          </a:solidFill>
        </p:spPr>
        <p:txBody>
          <a:bodyPr/>
          <a:lstStyle/>
          <a:p>
            <a:pPr eaLnBrk="1" hangingPunct="1">
              <a:buFontTx/>
              <a:buNone/>
            </a:pPr>
            <a:r>
              <a:rPr lang="it-IT" sz="7200" b="1" i="1" smtClean="0">
                <a:solidFill>
                  <a:srgbClr val="FFFF66"/>
                </a:solidFill>
              </a:rPr>
              <a:t> l)</a:t>
            </a:r>
            <a:r>
              <a:rPr lang="it-IT" sz="7200" b="1" smtClean="0">
                <a:solidFill>
                  <a:srgbClr val="FFFF66"/>
                </a:solidFill>
              </a:rPr>
              <a:t> il controllo sanitario dei lavoratori;</a:t>
            </a:r>
            <a:endParaRPr lang="it-IT" sz="7200" b="1" i="1" smtClean="0">
              <a:solidFill>
                <a:srgbClr val="FFFF66"/>
              </a:solidFill>
            </a:endParaRPr>
          </a:p>
        </p:txBody>
      </p:sp>
    </p:spTree>
    <p:extLst>
      <p:ext uri="{BB962C8B-B14F-4D97-AF65-F5344CB8AC3E}">
        <p14:creationId xmlns="" xmlns:p14="http://schemas.microsoft.com/office/powerpoint/2010/main" val="109588649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a:solidFill>
            <a:srgbClr val="CCFFCC"/>
          </a:solidFill>
          <a:ln>
            <a:solidFill>
              <a:srgbClr val="0033CC"/>
            </a:solidFill>
            <a:miter lim="800000"/>
            <a:headEnd/>
            <a:tailEnd/>
          </a:ln>
        </p:spPr>
        <p:txBody>
          <a:bodyPr/>
          <a:lstStyle/>
          <a:p>
            <a:pPr eaLnBrk="1" hangingPunct="1"/>
            <a:r>
              <a:rPr lang="it-IT" sz="3200" b="1" smtClean="0">
                <a:solidFill>
                  <a:srgbClr val="0033CC"/>
                </a:solidFill>
              </a:rPr>
              <a:t>Articolo 15 </a:t>
            </a:r>
            <a:r>
              <a:rPr lang="it-IT" sz="3200" b="1" i="1" smtClean="0">
                <a:solidFill>
                  <a:srgbClr val="0033CC"/>
                </a:solidFill>
              </a:rPr>
              <a:t>Misure generali di tutela</a:t>
            </a:r>
          </a:p>
        </p:txBody>
      </p:sp>
      <p:sp>
        <p:nvSpPr>
          <p:cNvPr id="620547" name="Rectangle 3"/>
          <p:cNvSpPr>
            <a:spLocks noGrp="1" noChangeArrowheads="1"/>
          </p:cNvSpPr>
          <p:nvPr>
            <p:ph type="body" idx="1"/>
          </p:nvPr>
        </p:nvSpPr>
        <p:spPr>
          <a:solidFill>
            <a:srgbClr val="3333CC"/>
          </a:solidFill>
        </p:spPr>
        <p:txBody>
          <a:bodyPr/>
          <a:lstStyle/>
          <a:p>
            <a:pPr eaLnBrk="1" hangingPunct="1">
              <a:buFontTx/>
              <a:buNone/>
            </a:pPr>
            <a:r>
              <a:rPr lang="it-IT" sz="4400" b="1" i="1" smtClean="0">
                <a:solidFill>
                  <a:srgbClr val="FFFF66"/>
                </a:solidFill>
              </a:rPr>
              <a:t>m) </a:t>
            </a:r>
            <a:r>
              <a:rPr lang="it-IT" sz="4400" b="1" smtClean="0">
                <a:solidFill>
                  <a:srgbClr val="FFFF66"/>
                </a:solidFill>
              </a:rPr>
              <a:t>l’allontanamento del lavoratore dall’esposizione al rischio per motivi sanitari inerenti la sua persona e l’adibizione, </a:t>
            </a:r>
            <a:r>
              <a:rPr lang="it-IT" sz="4400" b="1" smtClean="0">
                <a:solidFill>
                  <a:srgbClr val="FFFFCC"/>
                </a:solidFill>
              </a:rPr>
              <a:t>ove possibile</a:t>
            </a:r>
            <a:r>
              <a:rPr lang="it-IT" sz="4400" b="1" smtClean="0">
                <a:solidFill>
                  <a:srgbClr val="FFFF66"/>
                </a:solidFill>
              </a:rPr>
              <a:t>, ad altra mansione;</a:t>
            </a:r>
            <a:endParaRPr lang="it-IT" sz="4400" b="1" i="1" smtClean="0">
              <a:solidFill>
                <a:srgbClr val="FFFF66"/>
              </a:solidFill>
            </a:endParaRPr>
          </a:p>
        </p:txBody>
      </p:sp>
    </p:spTree>
    <p:extLst>
      <p:ext uri="{BB962C8B-B14F-4D97-AF65-F5344CB8AC3E}">
        <p14:creationId xmlns="" xmlns:p14="http://schemas.microsoft.com/office/powerpoint/2010/main" val="61696163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a:solidFill>
            <a:srgbClr val="CCFFCC"/>
          </a:solidFill>
          <a:ln>
            <a:solidFill>
              <a:srgbClr val="0033CC"/>
            </a:solidFill>
            <a:miter lim="800000"/>
            <a:headEnd/>
            <a:tailEnd/>
          </a:ln>
        </p:spPr>
        <p:txBody>
          <a:bodyPr/>
          <a:lstStyle/>
          <a:p>
            <a:pPr eaLnBrk="1" hangingPunct="1"/>
            <a:r>
              <a:rPr lang="it-IT" sz="3200" b="1" smtClean="0">
                <a:solidFill>
                  <a:srgbClr val="0033CC"/>
                </a:solidFill>
              </a:rPr>
              <a:t>Articolo 15 </a:t>
            </a:r>
            <a:r>
              <a:rPr lang="it-IT" sz="3200" b="1" i="1" smtClean="0">
                <a:solidFill>
                  <a:srgbClr val="0033CC"/>
                </a:solidFill>
              </a:rPr>
              <a:t>Misure generali di tutela</a:t>
            </a:r>
          </a:p>
        </p:txBody>
      </p:sp>
      <p:sp>
        <p:nvSpPr>
          <p:cNvPr id="621571" name="Rectangle 3"/>
          <p:cNvSpPr>
            <a:spLocks noGrp="1" noChangeArrowheads="1"/>
          </p:cNvSpPr>
          <p:nvPr>
            <p:ph type="body" idx="1"/>
          </p:nvPr>
        </p:nvSpPr>
        <p:spPr>
          <a:solidFill>
            <a:srgbClr val="3333CC"/>
          </a:solidFill>
        </p:spPr>
        <p:txBody>
          <a:bodyPr/>
          <a:lstStyle/>
          <a:p>
            <a:pPr eaLnBrk="1" hangingPunct="1">
              <a:buFontTx/>
              <a:buNone/>
            </a:pPr>
            <a:r>
              <a:rPr lang="it-IT" sz="6600" b="1" i="1" smtClean="0">
                <a:solidFill>
                  <a:srgbClr val="FFFF66"/>
                </a:solidFill>
              </a:rPr>
              <a:t>n) </a:t>
            </a:r>
            <a:r>
              <a:rPr lang="it-IT" sz="6600" b="1" smtClean="0">
                <a:solidFill>
                  <a:srgbClr val="FFFF66"/>
                </a:solidFill>
              </a:rPr>
              <a:t>informazione e formazione adeguate  per i lavoratori;</a:t>
            </a:r>
            <a:endParaRPr lang="it-IT" sz="6600" b="1" i="1" smtClean="0">
              <a:solidFill>
                <a:srgbClr val="FFFF66"/>
              </a:solidFill>
            </a:endParaRPr>
          </a:p>
        </p:txBody>
      </p:sp>
    </p:spTree>
    <p:extLst>
      <p:ext uri="{BB962C8B-B14F-4D97-AF65-F5344CB8AC3E}">
        <p14:creationId xmlns="" xmlns:p14="http://schemas.microsoft.com/office/powerpoint/2010/main" val="338471975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2"/>
          <p:cNvSpPr>
            <a:spLocks noGrp="1" noChangeArrowheads="1"/>
          </p:cNvSpPr>
          <p:nvPr>
            <p:ph type="title"/>
          </p:nvPr>
        </p:nvSpPr>
        <p:spPr>
          <a:solidFill>
            <a:srgbClr val="CCFFCC"/>
          </a:solidFill>
          <a:ln>
            <a:solidFill>
              <a:srgbClr val="0033CC"/>
            </a:solidFill>
            <a:miter lim="800000"/>
            <a:headEnd/>
            <a:tailEnd/>
          </a:ln>
        </p:spPr>
        <p:txBody>
          <a:bodyPr/>
          <a:lstStyle/>
          <a:p>
            <a:pPr eaLnBrk="1" hangingPunct="1"/>
            <a:r>
              <a:rPr lang="it-IT" sz="3200" b="1" smtClean="0">
                <a:solidFill>
                  <a:srgbClr val="0033CC"/>
                </a:solidFill>
              </a:rPr>
              <a:t>Articolo 15 </a:t>
            </a:r>
            <a:r>
              <a:rPr lang="it-IT" sz="3200" b="1" i="1" smtClean="0">
                <a:solidFill>
                  <a:srgbClr val="0033CC"/>
                </a:solidFill>
              </a:rPr>
              <a:t>Misure generali di tutela</a:t>
            </a:r>
          </a:p>
        </p:txBody>
      </p:sp>
      <p:sp>
        <p:nvSpPr>
          <p:cNvPr id="622595" name="Rectangle 3"/>
          <p:cNvSpPr>
            <a:spLocks noGrp="1" noChangeArrowheads="1"/>
          </p:cNvSpPr>
          <p:nvPr>
            <p:ph type="body" idx="1"/>
          </p:nvPr>
        </p:nvSpPr>
        <p:spPr>
          <a:solidFill>
            <a:srgbClr val="3333CC"/>
          </a:solidFill>
        </p:spPr>
        <p:txBody>
          <a:bodyPr/>
          <a:lstStyle/>
          <a:p>
            <a:pPr eaLnBrk="1" hangingPunct="1">
              <a:buFontTx/>
              <a:buNone/>
            </a:pPr>
            <a:r>
              <a:rPr lang="it-IT" sz="6000" b="1" i="1" smtClean="0">
                <a:solidFill>
                  <a:srgbClr val="FFFF66"/>
                </a:solidFill>
              </a:rPr>
              <a:t>o)</a:t>
            </a:r>
            <a:r>
              <a:rPr lang="it-IT" sz="6000" b="1" smtClean="0">
                <a:solidFill>
                  <a:srgbClr val="FFFF66"/>
                </a:solidFill>
              </a:rPr>
              <a:t> informazione e formazione adeguate per dirigenti e i preposti;</a:t>
            </a:r>
            <a:endParaRPr lang="it-IT" sz="6000" b="1" i="1" smtClean="0">
              <a:solidFill>
                <a:srgbClr val="FFFF66"/>
              </a:solidFill>
            </a:endParaRPr>
          </a:p>
        </p:txBody>
      </p:sp>
    </p:spTree>
    <p:extLst>
      <p:ext uri="{BB962C8B-B14F-4D97-AF65-F5344CB8AC3E}">
        <p14:creationId xmlns="" xmlns:p14="http://schemas.microsoft.com/office/powerpoint/2010/main" val="25052074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body" idx="1"/>
          </p:nvPr>
        </p:nvSpPr>
        <p:spPr>
          <a:xfrm>
            <a:off x="457200" y="1484784"/>
            <a:ext cx="8229600" cy="4022254"/>
          </a:xfrm>
        </p:spPr>
        <p:txBody>
          <a:bodyPr/>
          <a:lstStyle/>
          <a:p>
            <a:pPr algn="ctr" eaLnBrk="1" hangingPunct="1">
              <a:lnSpc>
                <a:spcPct val="80000"/>
              </a:lnSpc>
              <a:buFontTx/>
              <a:buNone/>
            </a:pPr>
            <a:r>
              <a:rPr lang="it-IT" sz="5400" i="1" dirty="0" smtClean="0">
                <a:solidFill>
                  <a:srgbClr val="3333CC"/>
                </a:solidFill>
              </a:rPr>
              <a:t>b)</a:t>
            </a:r>
            <a:r>
              <a:rPr lang="it-IT" sz="5400" dirty="0" smtClean="0">
                <a:solidFill>
                  <a:srgbClr val="3333CC"/>
                </a:solidFill>
              </a:rPr>
              <a:t> datore di lavoro :</a:t>
            </a:r>
            <a:r>
              <a:rPr lang="it-IT" sz="5400" dirty="0" smtClean="0"/>
              <a:t> </a:t>
            </a:r>
          </a:p>
          <a:p>
            <a:pPr eaLnBrk="1" hangingPunct="1">
              <a:lnSpc>
                <a:spcPct val="80000"/>
              </a:lnSpc>
            </a:pPr>
            <a:r>
              <a:rPr lang="it-IT" sz="4400" b="1" dirty="0" smtClean="0">
                <a:solidFill>
                  <a:srgbClr val="CC0000"/>
                </a:solidFill>
              </a:rPr>
              <a:t>In caso di omessa individuazione, </a:t>
            </a:r>
            <a:r>
              <a:rPr lang="it-IT" sz="4000" b="1" dirty="0" smtClean="0">
                <a:solidFill>
                  <a:srgbClr val="CC0000"/>
                </a:solidFill>
              </a:rPr>
              <a:t>o di individuazione non conforme</a:t>
            </a:r>
            <a:r>
              <a:rPr lang="it-IT" sz="4400" b="1" dirty="0" smtClean="0">
                <a:solidFill>
                  <a:srgbClr val="CC0000"/>
                </a:solidFill>
              </a:rPr>
              <a:t> ai criteri sopra indicati, il datore di lavoro coincide con l’organo di vertice medesimo</a:t>
            </a:r>
          </a:p>
        </p:txBody>
      </p:sp>
      <p:sp>
        <p:nvSpPr>
          <p:cNvPr id="447491" name="Rectangle 3"/>
          <p:cNvSpPr>
            <a:spLocks noChangeArrowheads="1"/>
          </p:cNvSpPr>
          <p:nvPr/>
        </p:nvSpPr>
        <p:spPr bwMode="auto">
          <a:xfrm>
            <a:off x="0" y="-26988"/>
            <a:ext cx="6443663" cy="865188"/>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it-IT" sz="2800" b="1" smtClean="0">
                <a:solidFill>
                  <a:srgbClr val="FFCC00"/>
                </a:solidFill>
              </a:rPr>
              <a:t>Articolo 2</a:t>
            </a:r>
            <a:r>
              <a:rPr lang="it-IT" sz="2800" b="1" i="1" smtClean="0">
                <a:solidFill>
                  <a:srgbClr val="FFCC00"/>
                </a:solidFill>
              </a:rPr>
              <a:t> Definizioni</a:t>
            </a:r>
          </a:p>
        </p:txBody>
      </p:sp>
      <p:pic>
        <p:nvPicPr>
          <p:cNvPr id="4098" name="Picture 2" descr="Risultati immagini per sindac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28184" y="-1"/>
            <a:ext cx="2915816" cy="155679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1541802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a:solidFill>
            <a:srgbClr val="CCFFCC"/>
          </a:solidFill>
          <a:ln>
            <a:solidFill>
              <a:srgbClr val="0033CC"/>
            </a:solidFill>
            <a:miter lim="800000"/>
            <a:headEnd/>
            <a:tailEnd/>
          </a:ln>
        </p:spPr>
        <p:txBody>
          <a:bodyPr/>
          <a:lstStyle/>
          <a:p>
            <a:pPr eaLnBrk="1" hangingPunct="1"/>
            <a:r>
              <a:rPr lang="it-IT" sz="3200" b="1" smtClean="0">
                <a:solidFill>
                  <a:srgbClr val="0033CC"/>
                </a:solidFill>
              </a:rPr>
              <a:t>Articolo 15 </a:t>
            </a:r>
            <a:r>
              <a:rPr lang="it-IT" sz="3200" b="1" i="1" smtClean="0">
                <a:solidFill>
                  <a:srgbClr val="0033CC"/>
                </a:solidFill>
              </a:rPr>
              <a:t>Misure generali di tutela</a:t>
            </a:r>
          </a:p>
        </p:txBody>
      </p:sp>
      <p:sp>
        <p:nvSpPr>
          <p:cNvPr id="623619" name="Rectangle 3"/>
          <p:cNvSpPr>
            <a:spLocks noGrp="1" noChangeArrowheads="1"/>
          </p:cNvSpPr>
          <p:nvPr>
            <p:ph type="body" idx="1"/>
          </p:nvPr>
        </p:nvSpPr>
        <p:spPr>
          <a:solidFill>
            <a:srgbClr val="3333CC"/>
          </a:solidFill>
        </p:spPr>
        <p:txBody>
          <a:bodyPr/>
          <a:lstStyle/>
          <a:p>
            <a:pPr eaLnBrk="1" hangingPunct="1">
              <a:buFontTx/>
              <a:buNone/>
            </a:pPr>
            <a:r>
              <a:rPr lang="it-IT" b="1" i="1" smtClean="0">
                <a:solidFill>
                  <a:srgbClr val="FFFF66"/>
                </a:solidFill>
              </a:rPr>
              <a:t>  </a:t>
            </a:r>
            <a:r>
              <a:rPr lang="it-IT" sz="5400" b="1" i="1" smtClean="0">
                <a:solidFill>
                  <a:srgbClr val="FFFF66"/>
                </a:solidFill>
              </a:rPr>
              <a:t>p) </a:t>
            </a:r>
            <a:r>
              <a:rPr lang="it-IT" sz="5400" b="1" smtClean="0">
                <a:solidFill>
                  <a:srgbClr val="FFFF66"/>
                </a:solidFill>
              </a:rPr>
              <a:t>informazione e formazione adeguate per i rappresentanti dei lavoratori per la sicurezza</a:t>
            </a:r>
            <a:r>
              <a:rPr lang="it-IT" sz="5400" smtClean="0"/>
              <a:t>;</a:t>
            </a:r>
          </a:p>
        </p:txBody>
      </p:sp>
    </p:spTree>
    <p:extLst>
      <p:ext uri="{BB962C8B-B14F-4D97-AF65-F5344CB8AC3E}">
        <p14:creationId xmlns="" xmlns:p14="http://schemas.microsoft.com/office/powerpoint/2010/main" val="222551708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gradFill rotWithShape="1">
            <a:gsLst>
              <a:gs pos="0">
                <a:schemeClr val="accent1"/>
              </a:gs>
              <a:gs pos="100000">
                <a:schemeClr val="folHlink"/>
              </a:gs>
            </a:gsLst>
            <a:lin ang="5400000" scaled="1"/>
          </a:gradFill>
        </p:spPr>
        <p:txBody>
          <a:bodyPr/>
          <a:lstStyle/>
          <a:p>
            <a:pPr eaLnBrk="1" hangingPunct="1">
              <a:defRPr/>
            </a:pPr>
            <a:r>
              <a:rPr lang="it-IT" sz="3200" b="1" dirty="0" smtClean="0">
                <a:solidFill>
                  <a:schemeClr val="accent6">
                    <a:lumMod val="75000"/>
                  </a:schemeClr>
                </a:solidFill>
              </a:rPr>
              <a:t>Articolo 15 </a:t>
            </a:r>
            <a:r>
              <a:rPr lang="it-IT" sz="3200" b="1" i="1" dirty="0" smtClean="0">
                <a:solidFill>
                  <a:schemeClr val="accent6">
                    <a:lumMod val="75000"/>
                  </a:schemeClr>
                </a:solidFill>
              </a:rPr>
              <a:t>Misure generali di tutela</a:t>
            </a:r>
          </a:p>
        </p:txBody>
      </p:sp>
      <p:sp>
        <p:nvSpPr>
          <p:cNvPr id="624643" name="Rectangle 3"/>
          <p:cNvSpPr>
            <a:spLocks noGrp="1" noChangeArrowheads="1"/>
          </p:cNvSpPr>
          <p:nvPr>
            <p:ph type="body" idx="1"/>
          </p:nvPr>
        </p:nvSpPr>
        <p:spPr>
          <a:solidFill>
            <a:srgbClr val="FF9966"/>
          </a:solidFill>
        </p:spPr>
        <p:txBody>
          <a:bodyPr/>
          <a:lstStyle/>
          <a:p>
            <a:pPr eaLnBrk="1" hangingPunct="1">
              <a:buFontTx/>
              <a:buNone/>
            </a:pPr>
            <a:r>
              <a:rPr lang="it-IT" sz="7200" b="1" i="1" smtClean="0">
                <a:solidFill>
                  <a:srgbClr val="000099"/>
                </a:solidFill>
              </a:rPr>
              <a:t>q) </a:t>
            </a:r>
            <a:r>
              <a:rPr lang="it-IT" sz="7200" b="1" smtClean="0">
                <a:solidFill>
                  <a:srgbClr val="000099"/>
                </a:solidFill>
              </a:rPr>
              <a:t>istruzioni adeguate ai lavoratori;</a:t>
            </a:r>
            <a:endParaRPr lang="it-IT" sz="7200" b="1" i="1" smtClean="0">
              <a:solidFill>
                <a:srgbClr val="000099"/>
              </a:solidFill>
            </a:endParaRPr>
          </a:p>
        </p:txBody>
      </p:sp>
    </p:spTree>
    <p:extLst>
      <p:ext uri="{BB962C8B-B14F-4D97-AF65-F5344CB8AC3E}">
        <p14:creationId xmlns="" xmlns:p14="http://schemas.microsoft.com/office/powerpoint/2010/main" val="105862934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a:solidFill>
            <a:schemeClr val="accent2"/>
          </a:solidFill>
        </p:spPr>
        <p:txBody>
          <a:bodyPr/>
          <a:lstStyle/>
          <a:p>
            <a:pPr eaLnBrk="1" hangingPunct="1"/>
            <a:r>
              <a:rPr lang="it-IT" sz="3200" b="1" smtClean="0">
                <a:solidFill>
                  <a:srgbClr val="FFFFCC"/>
                </a:solidFill>
              </a:rPr>
              <a:t>Articolo 15 </a:t>
            </a:r>
            <a:r>
              <a:rPr lang="it-IT" sz="3200" b="1" i="1" smtClean="0">
                <a:solidFill>
                  <a:srgbClr val="FFFFCC"/>
                </a:solidFill>
              </a:rPr>
              <a:t>Misure generali di tutela</a:t>
            </a:r>
          </a:p>
        </p:txBody>
      </p:sp>
      <p:sp>
        <p:nvSpPr>
          <p:cNvPr id="625667" name="Rectangle 3"/>
          <p:cNvSpPr>
            <a:spLocks noGrp="1" noChangeArrowheads="1"/>
          </p:cNvSpPr>
          <p:nvPr>
            <p:ph type="body" idx="1"/>
          </p:nvPr>
        </p:nvSpPr>
        <p:spPr>
          <a:solidFill>
            <a:srgbClr val="FF9966"/>
          </a:solidFill>
        </p:spPr>
        <p:txBody>
          <a:bodyPr/>
          <a:lstStyle/>
          <a:p>
            <a:pPr eaLnBrk="1" hangingPunct="1">
              <a:buFontTx/>
              <a:buNone/>
            </a:pPr>
            <a:r>
              <a:rPr lang="it-IT" b="1" i="1" smtClean="0">
                <a:solidFill>
                  <a:srgbClr val="000099"/>
                </a:solidFill>
              </a:rPr>
              <a:t>  </a:t>
            </a:r>
            <a:r>
              <a:rPr lang="it-IT" sz="4800" b="1" i="1" smtClean="0">
                <a:solidFill>
                  <a:srgbClr val="000099"/>
                </a:solidFill>
              </a:rPr>
              <a:t>r) </a:t>
            </a:r>
            <a:r>
              <a:rPr lang="it-IT" sz="4800" b="1" smtClean="0">
                <a:solidFill>
                  <a:srgbClr val="000099"/>
                </a:solidFill>
              </a:rPr>
              <a:t>la</a:t>
            </a:r>
            <a:r>
              <a:rPr lang="it-IT" sz="7200" b="1" smtClean="0">
                <a:solidFill>
                  <a:srgbClr val="000099"/>
                </a:solidFill>
              </a:rPr>
              <a:t> partecipazione e consultazione dei lavoratori;</a:t>
            </a:r>
            <a:endParaRPr lang="it-IT" sz="7200" b="1" i="1" smtClean="0">
              <a:solidFill>
                <a:srgbClr val="000099"/>
              </a:solidFill>
            </a:endParaRPr>
          </a:p>
        </p:txBody>
      </p:sp>
    </p:spTree>
    <p:extLst>
      <p:ext uri="{BB962C8B-B14F-4D97-AF65-F5344CB8AC3E}">
        <p14:creationId xmlns="" xmlns:p14="http://schemas.microsoft.com/office/powerpoint/2010/main" val="332773416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gradFill rotWithShape="1">
            <a:gsLst>
              <a:gs pos="0">
                <a:schemeClr val="accent1"/>
              </a:gs>
              <a:gs pos="100000">
                <a:schemeClr val="folHlink"/>
              </a:gs>
            </a:gsLst>
            <a:lin ang="5400000" scaled="1"/>
          </a:gradFill>
        </p:spPr>
        <p:txBody>
          <a:bodyPr/>
          <a:lstStyle/>
          <a:p>
            <a:pPr eaLnBrk="1" hangingPunct="1"/>
            <a:r>
              <a:rPr lang="it-IT" sz="3200" b="1" smtClean="0">
                <a:solidFill>
                  <a:srgbClr val="7030A0"/>
                </a:solidFill>
              </a:rPr>
              <a:t>Articolo 15 </a:t>
            </a:r>
            <a:r>
              <a:rPr lang="it-IT" sz="3200" b="1" i="1" smtClean="0">
                <a:solidFill>
                  <a:srgbClr val="7030A0"/>
                </a:solidFill>
              </a:rPr>
              <a:t>Misure generali di tutela</a:t>
            </a:r>
          </a:p>
        </p:txBody>
      </p:sp>
      <p:sp>
        <p:nvSpPr>
          <p:cNvPr id="626691" name="Rectangle 3"/>
          <p:cNvSpPr>
            <a:spLocks noGrp="1" noChangeArrowheads="1"/>
          </p:cNvSpPr>
          <p:nvPr>
            <p:ph type="body" idx="1"/>
          </p:nvPr>
        </p:nvSpPr>
        <p:spPr>
          <a:solidFill>
            <a:srgbClr val="FF9966"/>
          </a:solidFill>
        </p:spPr>
        <p:txBody>
          <a:bodyPr/>
          <a:lstStyle/>
          <a:p>
            <a:pPr eaLnBrk="1" hangingPunct="1">
              <a:buFontTx/>
              <a:buNone/>
            </a:pPr>
            <a:r>
              <a:rPr lang="it-IT" b="1" i="1" smtClean="0">
                <a:solidFill>
                  <a:srgbClr val="000099"/>
                </a:solidFill>
              </a:rPr>
              <a:t>   </a:t>
            </a:r>
            <a:r>
              <a:rPr lang="it-IT" sz="5400" b="1" i="1" smtClean="0">
                <a:solidFill>
                  <a:srgbClr val="000099"/>
                </a:solidFill>
              </a:rPr>
              <a:t>s) </a:t>
            </a:r>
            <a:r>
              <a:rPr lang="it-IT" sz="5400" b="1" smtClean="0">
                <a:solidFill>
                  <a:srgbClr val="000099"/>
                </a:solidFill>
              </a:rPr>
              <a:t>la partecipazione e consultazione dei rappresentanti dei lavoratori per la sicurezza;</a:t>
            </a:r>
          </a:p>
        </p:txBody>
      </p:sp>
    </p:spTree>
    <p:extLst>
      <p:ext uri="{BB962C8B-B14F-4D97-AF65-F5344CB8AC3E}">
        <p14:creationId xmlns="" xmlns:p14="http://schemas.microsoft.com/office/powerpoint/2010/main" val="179499252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gradFill rotWithShape="1">
            <a:gsLst>
              <a:gs pos="0">
                <a:schemeClr val="accent1"/>
              </a:gs>
              <a:gs pos="100000">
                <a:schemeClr val="folHlink"/>
              </a:gs>
            </a:gsLst>
            <a:lin ang="5400000" scaled="1"/>
          </a:gradFill>
        </p:spPr>
        <p:txBody>
          <a:bodyPr/>
          <a:lstStyle/>
          <a:p>
            <a:pPr eaLnBrk="1" hangingPunct="1">
              <a:defRPr/>
            </a:pPr>
            <a:r>
              <a:rPr lang="it-IT" sz="3200" b="1" dirty="0" smtClean="0">
                <a:solidFill>
                  <a:schemeClr val="accent1">
                    <a:lumMod val="25000"/>
                  </a:schemeClr>
                </a:solidFill>
              </a:rPr>
              <a:t>Articolo 15 </a:t>
            </a:r>
            <a:r>
              <a:rPr lang="it-IT" sz="3200" b="1" i="1" dirty="0" smtClean="0">
                <a:solidFill>
                  <a:schemeClr val="accent1">
                    <a:lumMod val="25000"/>
                  </a:schemeClr>
                </a:solidFill>
              </a:rPr>
              <a:t>Misure generali di tutela</a:t>
            </a:r>
          </a:p>
        </p:txBody>
      </p:sp>
      <p:sp>
        <p:nvSpPr>
          <p:cNvPr id="627715" name="Rectangle 3"/>
          <p:cNvSpPr>
            <a:spLocks noGrp="1" noChangeArrowheads="1"/>
          </p:cNvSpPr>
          <p:nvPr>
            <p:ph type="body" idx="1"/>
          </p:nvPr>
        </p:nvSpPr>
        <p:spPr>
          <a:solidFill>
            <a:srgbClr val="FF9966"/>
          </a:solidFill>
        </p:spPr>
        <p:txBody>
          <a:bodyPr/>
          <a:lstStyle/>
          <a:p>
            <a:pPr eaLnBrk="1" hangingPunct="1">
              <a:buFontTx/>
              <a:buNone/>
            </a:pPr>
            <a:r>
              <a:rPr lang="it-IT" b="1" i="1" smtClean="0">
                <a:solidFill>
                  <a:srgbClr val="000099"/>
                </a:solidFill>
              </a:rPr>
              <a:t>   </a:t>
            </a:r>
            <a:r>
              <a:rPr lang="it-IT" sz="4000" b="1" i="1" smtClean="0">
                <a:solidFill>
                  <a:srgbClr val="000099"/>
                </a:solidFill>
              </a:rPr>
              <a:t>t) </a:t>
            </a:r>
            <a:r>
              <a:rPr lang="it-IT" sz="4000" b="1" smtClean="0">
                <a:solidFill>
                  <a:srgbClr val="000099"/>
                </a:solidFill>
              </a:rPr>
              <a:t>la programmazione delle misure ritenute opportune per garantire il miglioramento nel </a:t>
            </a:r>
            <a:r>
              <a:rPr lang="it-IT" sz="4000" b="1" i="1" smtClean="0">
                <a:solidFill>
                  <a:srgbClr val="000099"/>
                </a:solidFill>
              </a:rPr>
              <a:t>tempo </a:t>
            </a:r>
            <a:r>
              <a:rPr lang="it-IT" sz="4000" b="1" smtClean="0">
                <a:solidFill>
                  <a:srgbClr val="000099"/>
                </a:solidFill>
              </a:rPr>
              <a:t>dei livelli di sicurezza, anche attraverso </a:t>
            </a:r>
            <a:r>
              <a:rPr lang="it-IT" sz="4000" b="1" i="1" smtClean="0">
                <a:solidFill>
                  <a:srgbClr val="000099"/>
                </a:solidFill>
                <a:latin typeface="Arial Unicode MS" pitchFamily="34" charset="-128"/>
              </a:rPr>
              <a:t>l’adozione di codici di condotta e di buone prassi;</a:t>
            </a:r>
          </a:p>
        </p:txBody>
      </p:sp>
    </p:spTree>
    <p:extLst>
      <p:ext uri="{BB962C8B-B14F-4D97-AF65-F5344CB8AC3E}">
        <p14:creationId xmlns="" xmlns:p14="http://schemas.microsoft.com/office/powerpoint/2010/main" val="425444057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a:solidFill>
            <a:srgbClr val="CCFFCC"/>
          </a:solidFill>
          <a:ln>
            <a:solidFill>
              <a:srgbClr val="0033CC"/>
            </a:solidFill>
            <a:miter lim="800000"/>
            <a:headEnd/>
            <a:tailEnd/>
          </a:ln>
        </p:spPr>
        <p:txBody>
          <a:bodyPr/>
          <a:lstStyle/>
          <a:p>
            <a:pPr eaLnBrk="1" hangingPunct="1"/>
            <a:r>
              <a:rPr lang="it-IT" sz="3200" b="1" smtClean="0">
                <a:solidFill>
                  <a:srgbClr val="0033CC"/>
                </a:solidFill>
              </a:rPr>
              <a:t>Articolo 15 </a:t>
            </a:r>
            <a:r>
              <a:rPr lang="it-IT" sz="3200" b="1" i="1" smtClean="0">
                <a:solidFill>
                  <a:srgbClr val="0033CC"/>
                </a:solidFill>
              </a:rPr>
              <a:t>Misure generali di tutela</a:t>
            </a:r>
          </a:p>
        </p:txBody>
      </p:sp>
      <p:sp>
        <p:nvSpPr>
          <p:cNvPr id="628739" name="Rectangle 3" descr="Pergamena"/>
          <p:cNvSpPr>
            <a:spLocks noGrp="1" noChangeArrowheads="1"/>
          </p:cNvSpPr>
          <p:nvPr>
            <p:ph type="body" idx="1"/>
          </p:nvPr>
        </p:nvSpPr>
        <p:spPr>
          <a:blipFill dpi="0" rotWithShape="1">
            <a:blip r:embed="rId2" cstate="print"/>
            <a:srcRect/>
            <a:tile tx="0" ty="0" sx="100000" sy="100000" flip="none" algn="tl"/>
          </a:blipFill>
        </p:spPr>
        <p:txBody>
          <a:bodyPr/>
          <a:lstStyle/>
          <a:p>
            <a:pPr eaLnBrk="1" hangingPunct="1">
              <a:buFontTx/>
              <a:buNone/>
            </a:pPr>
            <a:r>
              <a:rPr lang="it-IT" i="1" smtClean="0"/>
              <a:t>   </a:t>
            </a:r>
            <a:r>
              <a:rPr lang="it-IT" sz="4000" i="1" smtClean="0"/>
              <a:t>u) </a:t>
            </a:r>
            <a:r>
              <a:rPr lang="it-IT" sz="4000" smtClean="0"/>
              <a:t>misure di emergenza da attuare in caso di primo soccorso, di lotta antincendio, </a:t>
            </a:r>
          </a:p>
          <a:p>
            <a:pPr eaLnBrk="1" hangingPunct="1">
              <a:buFontTx/>
              <a:buNone/>
            </a:pPr>
            <a:r>
              <a:rPr lang="it-IT" sz="4000" smtClean="0"/>
              <a:t>  di evacuazione dei lavoratori </a:t>
            </a:r>
          </a:p>
          <a:p>
            <a:pPr eaLnBrk="1" hangingPunct="1">
              <a:buFontTx/>
              <a:buNone/>
            </a:pPr>
            <a:r>
              <a:rPr lang="it-IT" sz="4000" smtClean="0"/>
              <a:t>   e di pericolo grave e immediato;</a:t>
            </a:r>
            <a:endParaRPr lang="it-IT" sz="4000" i="1" smtClean="0"/>
          </a:p>
        </p:txBody>
      </p:sp>
    </p:spTree>
    <p:extLst>
      <p:ext uri="{BB962C8B-B14F-4D97-AF65-F5344CB8AC3E}">
        <p14:creationId xmlns="" xmlns:p14="http://schemas.microsoft.com/office/powerpoint/2010/main" val="59117274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a:solidFill>
            <a:srgbClr val="CCFFCC"/>
          </a:solidFill>
          <a:ln>
            <a:solidFill>
              <a:srgbClr val="0033CC"/>
            </a:solidFill>
            <a:miter lim="800000"/>
            <a:headEnd/>
            <a:tailEnd/>
          </a:ln>
        </p:spPr>
        <p:txBody>
          <a:bodyPr/>
          <a:lstStyle/>
          <a:p>
            <a:pPr eaLnBrk="1" hangingPunct="1"/>
            <a:r>
              <a:rPr lang="it-IT" sz="3200" b="1" smtClean="0">
                <a:solidFill>
                  <a:srgbClr val="0033CC"/>
                </a:solidFill>
              </a:rPr>
              <a:t>Articolo 15 </a:t>
            </a:r>
            <a:r>
              <a:rPr lang="it-IT" sz="3200" b="1" i="1" smtClean="0">
                <a:solidFill>
                  <a:srgbClr val="0033CC"/>
                </a:solidFill>
              </a:rPr>
              <a:t>Misure generali di tutela</a:t>
            </a:r>
          </a:p>
        </p:txBody>
      </p:sp>
      <p:sp>
        <p:nvSpPr>
          <p:cNvPr id="629763" name="Rectangle 3" descr="Pergamena"/>
          <p:cNvSpPr>
            <a:spLocks noGrp="1" noChangeArrowheads="1"/>
          </p:cNvSpPr>
          <p:nvPr>
            <p:ph type="body" idx="1"/>
          </p:nvPr>
        </p:nvSpPr>
        <p:spPr>
          <a:blipFill dpi="0" rotWithShape="1">
            <a:blip r:embed="rId2" cstate="print"/>
            <a:srcRect/>
            <a:tile tx="0" ty="0" sx="100000" sy="100000" flip="none" algn="tl"/>
          </a:blipFill>
        </p:spPr>
        <p:txBody>
          <a:bodyPr/>
          <a:lstStyle/>
          <a:p>
            <a:pPr eaLnBrk="1" hangingPunct="1">
              <a:buFontTx/>
              <a:buNone/>
            </a:pPr>
            <a:r>
              <a:rPr lang="it-IT" sz="6600" i="1" smtClean="0"/>
              <a:t> </a:t>
            </a:r>
            <a:r>
              <a:rPr lang="it-IT" sz="6600" i="1" smtClean="0">
                <a:solidFill>
                  <a:srgbClr val="0033CC"/>
                </a:solidFill>
              </a:rPr>
              <a:t>v) </a:t>
            </a:r>
            <a:r>
              <a:rPr lang="it-IT" sz="8000" smtClean="0">
                <a:solidFill>
                  <a:srgbClr val="0033CC"/>
                </a:solidFill>
              </a:rPr>
              <a:t>uso di segnali di avvertimento e di sicurezza;</a:t>
            </a:r>
            <a:endParaRPr lang="it-IT" sz="8000" i="1" smtClean="0">
              <a:solidFill>
                <a:srgbClr val="0033CC"/>
              </a:solidFill>
            </a:endParaRPr>
          </a:p>
          <a:p>
            <a:pPr eaLnBrk="1" hangingPunct="1">
              <a:buFontTx/>
              <a:buNone/>
            </a:pPr>
            <a:endParaRPr lang="it-IT" sz="8000" smtClean="0">
              <a:solidFill>
                <a:srgbClr val="0033CC"/>
              </a:solidFill>
            </a:endParaRPr>
          </a:p>
        </p:txBody>
      </p:sp>
    </p:spTree>
    <p:extLst>
      <p:ext uri="{BB962C8B-B14F-4D97-AF65-F5344CB8AC3E}">
        <p14:creationId xmlns="" xmlns:p14="http://schemas.microsoft.com/office/powerpoint/2010/main" val="23090939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a:solidFill>
            <a:srgbClr val="CCFFCC"/>
          </a:solidFill>
          <a:ln>
            <a:solidFill>
              <a:srgbClr val="0033CC"/>
            </a:solidFill>
            <a:miter lim="800000"/>
            <a:headEnd/>
            <a:tailEnd/>
          </a:ln>
        </p:spPr>
        <p:txBody>
          <a:bodyPr/>
          <a:lstStyle/>
          <a:p>
            <a:pPr eaLnBrk="1" hangingPunct="1"/>
            <a:r>
              <a:rPr lang="it-IT" sz="3200" b="1" smtClean="0">
                <a:solidFill>
                  <a:srgbClr val="0033CC"/>
                </a:solidFill>
              </a:rPr>
              <a:t>Articolo 15 </a:t>
            </a:r>
            <a:r>
              <a:rPr lang="it-IT" sz="3200" b="1" i="1" smtClean="0">
                <a:solidFill>
                  <a:srgbClr val="0033CC"/>
                </a:solidFill>
              </a:rPr>
              <a:t>Misure generali di tutela</a:t>
            </a:r>
          </a:p>
        </p:txBody>
      </p:sp>
      <p:sp>
        <p:nvSpPr>
          <p:cNvPr id="630787" name="Rectangle 3" descr="Pergamena"/>
          <p:cNvSpPr>
            <a:spLocks noGrp="1" noChangeArrowheads="1"/>
          </p:cNvSpPr>
          <p:nvPr>
            <p:ph type="body" idx="1"/>
          </p:nvPr>
        </p:nvSpPr>
        <p:spPr>
          <a:blipFill dpi="0" rotWithShape="1">
            <a:blip r:embed="rId2" cstate="print"/>
            <a:srcRect/>
            <a:tile tx="0" ty="0" sx="100000" sy="100000" flip="none" algn="tl"/>
          </a:blipFill>
        </p:spPr>
        <p:txBody>
          <a:bodyPr/>
          <a:lstStyle/>
          <a:p>
            <a:pPr eaLnBrk="1" hangingPunct="1">
              <a:buFontTx/>
              <a:buNone/>
            </a:pPr>
            <a:r>
              <a:rPr lang="it-IT" i="1" smtClean="0"/>
              <a:t>   </a:t>
            </a:r>
            <a:r>
              <a:rPr lang="it-IT" sz="4400" i="1" smtClean="0">
                <a:solidFill>
                  <a:srgbClr val="0033CC"/>
                </a:solidFill>
              </a:rPr>
              <a:t>z) </a:t>
            </a:r>
            <a:r>
              <a:rPr lang="it-IT" sz="4400" smtClean="0">
                <a:solidFill>
                  <a:srgbClr val="0033CC"/>
                </a:solidFill>
              </a:rPr>
              <a:t>regolare </a:t>
            </a:r>
            <a:r>
              <a:rPr lang="it-IT" sz="4400" b="1" smtClean="0">
                <a:solidFill>
                  <a:srgbClr val="0033CC"/>
                </a:solidFill>
              </a:rPr>
              <a:t>manutenzione</a:t>
            </a:r>
            <a:r>
              <a:rPr lang="it-IT" sz="4400" smtClean="0">
                <a:solidFill>
                  <a:srgbClr val="0033CC"/>
                </a:solidFill>
              </a:rPr>
              <a:t> di ambienti, attrezzature,  impianti, con particolare riguardo ai dispositivi di sicurezza in conformità alla indicazione dei fabbricanti.</a:t>
            </a:r>
          </a:p>
        </p:txBody>
      </p:sp>
    </p:spTree>
    <p:extLst>
      <p:ext uri="{BB962C8B-B14F-4D97-AF65-F5344CB8AC3E}">
        <p14:creationId xmlns="" xmlns:p14="http://schemas.microsoft.com/office/powerpoint/2010/main" val="34166084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ChangeArrowheads="1"/>
          </p:cNvSpPr>
          <p:nvPr>
            <p:ph type="title"/>
          </p:nvPr>
        </p:nvSpPr>
        <p:spPr>
          <a:solidFill>
            <a:srgbClr val="CCFFCC"/>
          </a:solidFill>
          <a:ln>
            <a:solidFill>
              <a:srgbClr val="0033CC"/>
            </a:solidFill>
            <a:miter lim="800000"/>
            <a:headEnd/>
            <a:tailEnd/>
          </a:ln>
        </p:spPr>
        <p:txBody>
          <a:bodyPr/>
          <a:lstStyle/>
          <a:p>
            <a:pPr eaLnBrk="1" hangingPunct="1"/>
            <a:r>
              <a:rPr lang="it-IT" sz="3200" b="1" smtClean="0"/>
              <a:t>Articolo 15 </a:t>
            </a:r>
            <a:r>
              <a:rPr lang="it-IT" sz="3200" b="1" i="1" smtClean="0"/>
              <a:t>Misure generali di tutela</a:t>
            </a:r>
          </a:p>
        </p:txBody>
      </p:sp>
      <p:sp>
        <p:nvSpPr>
          <p:cNvPr id="631811" name="Rectangle 3"/>
          <p:cNvSpPr>
            <a:spLocks noGrp="1" noChangeArrowheads="1"/>
          </p:cNvSpPr>
          <p:nvPr>
            <p:ph type="body" idx="1"/>
          </p:nvPr>
        </p:nvSpPr>
        <p:spPr>
          <a:solidFill>
            <a:srgbClr val="FF9966"/>
          </a:solidFill>
        </p:spPr>
        <p:txBody>
          <a:bodyPr/>
          <a:lstStyle/>
          <a:p>
            <a:pPr eaLnBrk="1" hangingPunct="1"/>
            <a:r>
              <a:rPr lang="it-IT" sz="4000" smtClean="0">
                <a:solidFill>
                  <a:srgbClr val="000099"/>
                </a:solidFill>
              </a:rPr>
              <a:t>2. Le misure relative alla sicurezza, all’igiene ed alla salute durante il lavoro </a:t>
            </a:r>
            <a:r>
              <a:rPr lang="it-IT" sz="4800" smtClean="0">
                <a:solidFill>
                  <a:srgbClr val="000099"/>
                </a:solidFill>
              </a:rPr>
              <a:t>non devono in nessun caso comportare oneri finanziari per i lavoratori.</a:t>
            </a:r>
          </a:p>
        </p:txBody>
      </p:sp>
    </p:spTree>
    <p:extLst>
      <p:ext uri="{BB962C8B-B14F-4D97-AF65-F5344CB8AC3E}">
        <p14:creationId xmlns="" xmlns:p14="http://schemas.microsoft.com/office/powerpoint/2010/main" val="306394659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descr="Carta riciclata"/>
          <p:cNvSpPr>
            <a:spLocks noGrp="1" noChangeArrowheads="1"/>
          </p:cNvSpPr>
          <p:nvPr>
            <p:ph type="title"/>
          </p:nvPr>
        </p:nvSpPr>
        <p:spPr>
          <a:blipFill dpi="0" rotWithShape="1">
            <a:blip r:embed="rId2" cstate="print"/>
            <a:srcRect/>
            <a:tile tx="0" ty="0" sx="100000" sy="100000" flip="none" algn="tl"/>
          </a:blipFill>
        </p:spPr>
        <p:txBody>
          <a:bodyPr/>
          <a:lstStyle/>
          <a:p>
            <a:pPr eaLnBrk="1" hangingPunct="1"/>
            <a:r>
              <a:rPr lang="it-IT" sz="6000" i="1" smtClean="0">
                <a:solidFill>
                  <a:srgbClr val="000066"/>
                </a:solidFill>
                <a:latin typeface="Niagara Solid" pitchFamily="82" charset="0"/>
              </a:rPr>
              <a:t>Una buona e positiva relazione</a:t>
            </a:r>
          </a:p>
        </p:txBody>
      </p:sp>
      <p:pic>
        <p:nvPicPr>
          <p:cNvPr id="632835" name="Picture 3"/>
          <p:cNvPicPr>
            <a:picLocks noGrp="1" noChangeAspect="1" noChangeArrowheads="1"/>
          </p:cNvPicPr>
          <p:nvPr>
            <p:ph type="body" idx="1"/>
          </p:nvPr>
        </p:nvPicPr>
        <p:blipFill>
          <a:blip r:embed="rId3" cstate="print">
            <a:extLst>
              <a:ext uri="{28A0092B-C50C-407E-A947-70E740481C1C}">
                <a14:useLocalDpi xmlns="" xmlns:a14="http://schemas.microsoft.com/office/drawing/2010/main" val="0"/>
              </a:ext>
            </a:extLst>
          </a:blip>
          <a:srcRect/>
          <a:stretch>
            <a:fillRect/>
          </a:stretch>
        </p:blipFill>
        <p:spPr/>
      </p:pic>
    </p:spTree>
    <p:extLst>
      <p:ext uri="{BB962C8B-B14F-4D97-AF65-F5344CB8AC3E}">
        <p14:creationId xmlns="" xmlns:p14="http://schemas.microsoft.com/office/powerpoint/2010/main" val="859666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0" y="-28575"/>
            <a:ext cx="9144000" cy="865188"/>
          </a:xfrm>
          <a:solidFill>
            <a:schemeClr val="accent2"/>
          </a:solidFill>
        </p:spPr>
        <p:txBody>
          <a:bodyPr/>
          <a:lstStyle/>
          <a:p>
            <a:pPr algn="ctr" eaLnBrk="1" hangingPunct="1">
              <a:defRPr/>
            </a:pPr>
            <a:r>
              <a:rPr lang="it-IT" sz="3300" b="1" dirty="0" smtClean="0">
                <a:solidFill>
                  <a:srgbClr val="993300"/>
                </a:solidFill>
              </a:rPr>
              <a:t>art. 2</a:t>
            </a:r>
            <a:r>
              <a:rPr lang="it-IT" sz="3300" b="1" i="1" dirty="0" smtClean="0">
                <a:solidFill>
                  <a:srgbClr val="993300"/>
                </a:solidFill>
              </a:rPr>
              <a:t> del TUS (d.lgs.81/08)    </a:t>
            </a:r>
            <a:r>
              <a:rPr lang="it-IT" sz="3300" b="1" dirty="0" smtClean="0">
                <a:solidFill>
                  <a:schemeClr val="accent1">
                    <a:lumMod val="50000"/>
                  </a:schemeClr>
                </a:solidFill>
                <a:latin typeface="Aharoni" pitchFamily="2" charset="-79"/>
                <a:cs typeface="Aharoni" pitchFamily="2" charset="-79"/>
              </a:rPr>
              <a:t>Definizioni</a:t>
            </a:r>
          </a:p>
        </p:txBody>
      </p:sp>
      <p:sp>
        <p:nvSpPr>
          <p:cNvPr id="1448963" name="Rectangle 3"/>
          <p:cNvSpPr>
            <a:spLocks noGrp="1" noChangeArrowheads="1"/>
          </p:cNvSpPr>
          <p:nvPr>
            <p:ph type="body" idx="1"/>
          </p:nvPr>
        </p:nvSpPr>
        <p:spPr>
          <a:xfrm>
            <a:off x="0" y="981075"/>
            <a:ext cx="8937625" cy="5761038"/>
          </a:xfrm>
        </p:spPr>
        <p:txBody>
          <a:bodyPr/>
          <a:lstStyle/>
          <a:p>
            <a:pPr eaLnBrk="1" hangingPunct="1">
              <a:lnSpc>
                <a:spcPct val="80000"/>
              </a:lnSpc>
              <a:defRPr/>
            </a:pPr>
            <a:r>
              <a:rPr lang="it-IT" sz="2400" b="1" dirty="0" smtClean="0">
                <a:solidFill>
                  <a:srgbClr val="3333CC"/>
                </a:solidFill>
              </a:rPr>
              <a:t>1</a:t>
            </a:r>
            <a:r>
              <a:rPr lang="it-IT" sz="2000" b="1" dirty="0" smtClean="0">
                <a:solidFill>
                  <a:srgbClr val="3333CC"/>
                </a:solidFill>
              </a:rPr>
              <a:t>. Ai fini ed agli effetti delle disposizioni di cui</a:t>
            </a:r>
          </a:p>
          <a:p>
            <a:pPr marL="0" indent="0" eaLnBrk="1" hangingPunct="1">
              <a:lnSpc>
                <a:spcPct val="80000"/>
              </a:lnSpc>
              <a:buFont typeface="Wingdings" pitchFamily="2" charset="2"/>
              <a:buNone/>
              <a:defRPr/>
            </a:pPr>
            <a:r>
              <a:rPr lang="it-IT" sz="2000" b="1" dirty="0">
                <a:solidFill>
                  <a:srgbClr val="3333CC"/>
                </a:solidFill>
              </a:rPr>
              <a:t> </a:t>
            </a:r>
            <a:r>
              <a:rPr lang="it-IT" sz="2000" b="1" dirty="0" smtClean="0">
                <a:solidFill>
                  <a:srgbClr val="3333CC"/>
                </a:solidFill>
              </a:rPr>
              <a:t>     al presente decreto legislativo si intende per:</a:t>
            </a:r>
            <a:endParaRPr lang="it-IT" sz="2000" b="1" i="1" dirty="0" smtClean="0">
              <a:solidFill>
                <a:srgbClr val="3333CC"/>
              </a:solidFill>
            </a:endParaRPr>
          </a:p>
          <a:p>
            <a:pPr algn="ctr" eaLnBrk="1" hangingPunct="1">
              <a:lnSpc>
                <a:spcPct val="80000"/>
              </a:lnSpc>
              <a:buFont typeface="Wingdings" pitchFamily="2" charset="2"/>
              <a:buNone/>
              <a:defRPr/>
            </a:pPr>
            <a:r>
              <a:rPr lang="it-IT" sz="4800" b="1" i="1" dirty="0" smtClean="0">
                <a:solidFill>
                  <a:srgbClr val="FF3300"/>
                </a:solidFill>
              </a:rPr>
              <a:t>a)</a:t>
            </a:r>
            <a:r>
              <a:rPr lang="it-IT" sz="4800" b="1" dirty="0" smtClean="0">
                <a:solidFill>
                  <a:srgbClr val="FF3300"/>
                </a:solidFill>
              </a:rPr>
              <a:t> lavoratore</a:t>
            </a:r>
            <a:endParaRPr lang="it-IT" sz="3600" b="1" dirty="0" smtClean="0">
              <a:solidFill>
                <a:srgbClr val="FF3300"/>
              </a:solidFill>
            </a:endParaRPr>
          </a:p>
          <a:p>
            <a:pPr eaLnBrk="1" hangingPunct="1">
              <a:lnSpc>
                <a:spcPct val="80000"/>
              </a:lnSpc>
              <a:defRPr/>
            </a:pPr>
            <a:r>
              <a:rPr lang="it-IT" sz="2400" b="1" dirty="0" smtClean="0">
                <a:solidFill>
                  <a:srgbClr val="3333CC"/>
                </a:solidFill>
              </a:rPr>
              <a:t> </a:t>
            </a:r>
            <a:r>
              <a:rPr lang="it-IT" sz="3600" b="1" dirty="0" smtClean="0">
                <a:solidFill>
                  <a:srgbClr val="3333CC"/>
                </a:solidFill>
              </a:rPr>
              <a:t>persona che,</a:t>
            </a:r>
            <a:r>
              <a:rPr lang="it-IT" sz="2800" b="1" dirty="0" smtClean="0">
                <a:solidFill>
                  <a:srgbClr val="3333CC"/>
                </a:solidFill>
              </a:rPr>
              <a:t> </a:t>
            </a:r>
            <a:endParaRPr lang="it-IT" b="1" dirty="0" smtClean="0">
              <a:solidFill>
                <a:srgbClr val="3333CC"/>
              </a:solidFill>
            </a:endParaRPr>
          </a:p>
          <a:p>
            <a:pPr eaLnBrk="1" hangingPunct="1">
              <a:lnSpc>
                <a:spcPct val="80000"/>
              </a:lnSpc>
              <a:defRPr/>
            </a:pPr>
            <a:r>
              <a:rPr lang="it-IT" sz="2400" b="1" dirty="0" smtClean="0">
                <a:solidFill>
                  <a:srgbClr val="3333CC"/>
                </a:solidFill>
              </a:rPr>
              <a:t>indipendentemente </a:t>
            </a:r>
            <a:r>
              <a:rPr lang="it-IT" b="1" dirty="0" smtClean="0">
                <a:solidFill>
                  <a:srgbClr val="3333CC"/>
                </a:solidFill>
              </a:rPr>
              <a:t>dalla tipologia contrattuale</a:t>
            </a:r>
          </a:p>
          <a:p>
            <a:pPr eaLnBrk="1" hangingPunct="1">
              <a:lnSpc>
                <a:spcPct val="80000"/>
              </a:lnSpc>
              <a:defRPr/>
            </a:pPr>
            <a:r>
              <a:rPr lang="it-IT" sz="4000" b="1" dirty="0" smtClean="0">
                <a:solidFill>
                  <a:srgbClr val="3333CC"/>
                </a:solidFill>
              </a:rPr>
              <a:t>svolge un’attività lavorativa nell’ambito dell’</a:t>
            </a:r>
            <a:r>
              <a:rPr lang="it-IT" sz="4000" b="1" dirty="0" smtClean="0">
                <a:solidFill>
                  <a:srgbClr val="FF0000"/>
                </a:solidFill>
              </a:rPr>
              <a:t>organizzazione</a:t>
            </a:r>
            <a:r>
              <a:rPr lang="it-IT" sz="4000" b="1" dirty="0" smtClean="0">
                <a:solidFill>
                  <a:srgbClr val="3333CC"/>
                </a:solidFill>
              </a:rPr>
              <a:t> </a:t>
            </a:r>
            <a:r>
              <a:rPr lang="it-IT" sz="3600" b="1" dirty="0" smtClean="0">
                <a:solidFill>
                  <a:srgbClr val="3333CC"/>
                </a:solidFill>
              </a:rPr>
              <a:t>di un </a:t>
            </a:r>
            <a:r>
              <a:rPr lang="it-IT" sz="4400" b="1" dirty="0" smtClean="0">
                <a:solidFill>
                  <a:srgbClr val="3333CC"/>
                </a:solidFill>
              </a:rPr>
              <a:t>datore </a:t>
            </a:r>
            <a:r>
              <a:rPr lang="it-IT" sz="2400" b="1" dirty="0" smtClean="0">
                <a:solidFill>
                  <a:srgbClr val="3333CC"/>
                </a:solidFill>
              </a:rPr>
              <a:t>di lavoro</a:t>
            </a:r>
            <a:r>
              <a:rPr lang="it-IT" b="1" dirty="0" smtClean="0">
                <a:solidFill>
                  <a:srgbClr val="3333CC"/>
                </a:solidFill>
              </a:rPr>
              <a:t> pubblico </a:t>
            </a:r>
            <a:r>
              <a:rPr lang="it-IT" sz="2400" b="1" dirty="0" smtClean="0">
                <a:solidFill>
                  <a:srgbClr val="3333CC"/>
                </a:solidFill>
              </a:rPr>
              <a:t>o privato</a:t>
            </a:r>
          </a:p>
          <a:p>
            <a:pPr eaLnBrk="1" hangingPunct="1">
              <a:lnSpc>
                <a:spcPct val="80000"/>
              </a:lnSpc>
              <a:defRPr/>
            </a:pPr>
            <a:r>
              <a:rPr lang="it-IT" sz="3600" b="1" i="1" dirty="0" smtClean="0">
                <a:solidFill>
                  <a:srgbClr val="003300"/>
                </a:solidFill>
                <a:effectLst>
                  <a:outerShdw blurRad="38100" dist="38100" dir="2700000" algn="tl">
                    <a:srgbClr val="000000">
                      <a:alpha val="43137"/>
                    </a:srgbClr>
                  </a:outerShdw>
                </a:effectLst>
              </a:rPr>
              <a:t>con o senza retribuzione</a:t>
            </a:r>
          </a:p>
          <a:p>
            <a:pPr eaLnBrk="1" hangingPunct="1">
              <a:lnSpc>
                <a:spcPct val="80000"/>
              </a:lnSpc>
              <a:defRPr/>
            </a:pPr>
            <a:r>
              <a:rPr lang="it-IT" sz="2000" b="1" dirty="0" smtClean="0">
                <a:solidFill>
                  <a:srgbClr val="3333CC"/>
                </a:solidFill>
              </a:rPr>
              <a:t>anche al solo fine di apprendere un mestiere,                                         un’arte o una professione</a:t>
            </a:r>
          </a:p>
          <a:p>
            <a:pPr eaLnBrk="1" hangingPunct="1">
              <a:lnSpc>
                <a:spcPct val="80000"/>
              </a:lnSpc>
              <a:defRPr/>
            </a:pPr>
            <a:r>
              <a:rPr lang="it-IT" sz="1800" b="1" dirty="0" smtClean="0">
                <a:solidFill>
                  <a:srgbClr val="3333CC"/>
                </a:solidFill>
              </a:rPr>
              <a:t>esclusi gli addetti ai servizi domestici e familiari</a:t>
            </a:r>
          </a:p>
        </p:txBody>
      </p:sp>
      <p:pic>
        <p:nvPicPr>
          <p:cNvPr id="396292" name="Picture 4" descr="http://www.futuroenergia.net/uploads/cantiere/costruzioni-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84988" y="1052513"/>
            <a:ext cx="2052637" cy="165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6527387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33858" name="WordArt 4"/>
          <p:cNvSpPr>
            <a:spLocks noChangeArrowheads="1" noChangeShapeType="1" noTextEdit="1"/>
          </p:cNvSpPr>
          <p:nvPr/>
        </p:nvSpPr>
        <p:spPr bwMode="auto">
          <a:xfrm>
            <a:off x="1116013" y="3357563"/>
            <a:ext cx="6896100" cy="6477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it-IT" sz="3600" kern="10" smtClean="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La riunione periodica art.35</a:t>
            </a:r>
          </a:p>
        </p:txBody>
      </p:sp>
    </p:spTree>
    <p:extLst>
      <p:ext uri="{BB962C8B-B14F-4D97-AF65-F5344CB8AC3E}">
        <p14:creationId xmlns="" xmlns:p14="http://schemas.microsoft.com/office/powerpoint/2010/main" val="327245825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a:xfrm>
            <a:off x="395288" y="0"/>
            <a:ext cx="8240712" cy="1557338"/>
          </a:xfrm>
          <a:solidFill>
            <a:schemeClr val="accent1"/>
          </a:solidFill>
        </p:spPr>
        <p:txBody>
          <a:bodyPr/>
          <a:lstStyle/>
          <a:p>
            <a:pPr eaLnBrk="1" hangingPunct="1"/>
            <a:r>
              <a:rPr lang="it-IT" altLang="zh-CN" sz="3600" b="1" smtClean="0">
                <a:solidFill>
                  <a:srgbClr val="CC3300"/>
                </a:solidFill>
                <a:ea typeface="SimSun" pitchFamily="2" charset="-122"/>
              </a:rPr>
              <a:t>Articolo 35</a:t>
            </a:r>
            <a:r>
              <a:rPr lang="it-IT" altLang="zh-CN" sz="3600" b="1" i="1" smtClean="0">
                <a:solidFill>
                  <a:srgbClr val="CC3300"/>
                </a:solidFill>
                <a:ea typeface="SimSun" pitchFamily="2" charset="-122"/>
              </a:rPr>
              <a:t/>
            </a:r>
            <a:br>
              <a:rPr lang="it-IT" altLang="zh-CN" sz="3600" b="1" i="1" smtClean="0">
                <a:solidFill>
                  <a:srgbClr val="CC3300"/>
                </a:solidFill>
                <a:ea typeface="SimSun" pitchFamily="2" charset="-122"/>
              </a:rPr>
            </a:br>
            <a:r>
              <a:rPr lang="it-IT" altLang="zh-CN" sz="3600" b="1" i="1" smtClean="0">
                <a:solidFill>
                  <a:srgbClr val="CC3300"/>
                </a:solidFill>
                <a:ea typeface="SimSun" pitchFamily="2" charset="-122"/>
              </a:rPr>
              <a:t>Riunione periodica</a:t>
            </a:r>
            <a:r>
              <a:rPr lang="it-IT" altLang="zh-CN" sz="3600" b="1" i="1" smtClean="0">
                <a:ea typeface="SimSun" pitchFamily="2" charset="-122"/>
              </a:rPr>
              <a:t/>
            </a:r>
            <a:br>
              <a:rPr lang="it-IT" altLang="zh-CN" sz="3600" b="1" i="1" smtClean="0">
                <a:ea typeface="SimSun" pitchFamily="2" charset="-122"/>
              </a:rPr>
            </a:br>
            <a:endParaRPr lang="it-IT" sz="3600" b="1" i="1" smtClean="0"/>
          </a:p>
        </p:txBody>
      </p:sp>
      <p:sp>
        <p:nvSpPr>
          <p:cNvPr id="634883" name="Rectangle 3"/>
          <p:cNvSpPr>
            <a:spLocks noGrp="1" noChangeArrowheads="1"/>
          </p:cNvSpPr>
          <p:nvPr>
            <p:ph type="body" idx="1"/>
          </p:nvPr>
        </p:nvSpPr>
        <p:spPr>
          <a:xfrm>
            <a:off x="457200" y="1703388"/>
            <a:ext cx="8507413" cy="4894262"/>
          </a:xfrm>
          <a:solidFill>
            <a:srgbClr val="C7D7D2"/>
          </a:solidFill>
          <a:ln>
            <a:solidFill>
              <a:srgbClr val="FF3300"/>
            </a:solidFill>
            <a:miter lim="800000"/>
            <a:headEnd/>
            <a:tailEnd/>
          </a:ln>
        </p:spPr>
        <p:txBody>
          <a:bodyPr/>
          <a:lstStyle/>
          <a:p>
            <a:pPr eaLnBrk="1" hangingPunct="1"/>
            <a:r>
              <a:rPr lang="it-IT" altLang="zh-CN" sz="2800" smtClean="0">
                <a:latin typeface="Book Antiqua" pitchFamily="18" charset="0"/>
                <a:ea typeface="SimSun" pitchFamily="2" charset="-122"/>
              </a:rPr>
              <a:t>1. Nelle aziende e nelle unità produttive che occupano più di 15 lavoratori</a:t>
            </a:r>
          </a:p>
          <a:p>
            <a:pPr eaLnBrk="1" hangingPunct="1"/>
            <a:r>
              <a:rPr lang="it-IT" altLang="zh-CN" sz="2800" smtClean="0">
                <a:latin typeface="Book Antiqua" pitchFamily="18" charset="0"/>
                <a:ea typeface="SimSun" pitchFamily="2" charset="-122"/>
              </a:rPr>
              <a:t>il datore di lavoro, direttamente o tramite il servizio di prevenzione e protezione dai rischi</a:t>
            </a:r>
          </a:p>
          <a:p>
            <a:pPr eaLnBrk="1" hangingPunct="1"/>
            <a:r>
              <a:rPr lang="it-IT" altLang="zh-CN" sz="2400" smtClean="0">
                <a:latin typeface="Book Antiqua" pitchFamily="18" charset="0"/>
                <a:ea typeface="SimSun" pitchFamily="2" charset="-122"/>
              </a:rPr>
              <a:t>indice almeno </a:t>
            </a:r>
            <a:r>
              <a:rPr lang="it-IT" altLang="zh-CN" sz="2800" smtClean="0">
                <a:latin typeface="Book Antiqua" pitchFamily="18" charset="0"/>
                <a:ea typeface="SimSun" pitchFamily="2" charset="-122"/>
              </a:rPr>
              <a:t>una volta all’anno</a:t>
            </a:r>
            <a:r>
              <a:rPr lang="it-IT" altLang="zh-CN" sz="2400" smtClean="0">
                <a:latin typeface="Book Antiqua" pitchFamily="18" charset="0"/>
                <a:ea typeface="SimSun" pitchFamily="2" charset="-122"/>
              </a:rPr>
              <a:t> </a:t>
            </a:r>
            <a:r>
              <a:rPr lang="it-IT" altLang="zh-CN" sz="1800" smtClean="0">
                <a:latin typeface="Book Antiqua" pitchFamily="18" charset="0"/>
                <a:ea typeface="SimSun" pitchFamily="2" charset="-122"/>
              </a:rPr>
              <a:t>una riunione cui partecipano:</a:t>
            </a:r>
            <a:endParaRPr lang="it-IT" altLang="zh-CN" sz="1800" i="1" smtClean="0">
              <a:latin typeface="Book Antiqua" pitchFamily="18" charset="0"/>
              <a:ea typeface="SimSun" pitchFamily="2" charset="-122"/>
            </a:endParaRPr>
          </a:p>
          <a:p>
            <a:pPr eaLnBrk="1" hangingPunct="1"/>
            <a:r>
              <a:rPr lang="it-IT" altLang="zh-CN" sz="2800" i="1" smtClean="0">
                <a:solidFill>
                  <a:srgbClr val="000099"/>
                </a:solidFill>
                <a:latin typeface="Book Antiqua" pitchFamily="18" charset="0"/>
                <a:ea typeface="SimSun" pitchFamily="2" charset="-122"/>
              </a:rPr>
              <a:t>a)</a:t>
            </a:r>
            <a:r>
              <a:rPr lang="it-IT" altLang="zh-CN" sz="2800" smtClean="0">
                <a:solidFill>
                  <a:srgbClr val="000099"/>
                </a:solidFill>
                <a:latin typeface="Book Antiqua" pitchFamily="18" charset="0"/>
                <a:ea typeface="SimSun" pitchFamily="2" charset="-122"/>
              </a:rPr>
              <a:t> il datore di lavoro o un suo rappresentante;</a:t>
            </a:r>
            <a:endParaRPr lang="it-IT" altLang="zh-CN" sz="2800" i="1" smtClean="0">
              <a:solidFill>
                <a:srgbClr val="000099"/>
              </a:solidFill>
              <a:latin typeface="Book Antiqua" pitchFamily="18" charset="0"/>
              <a:ea typeface="SimSun" pitchFamily="2" charset="-122"/>
            </a:endParaRPr>
          </a:p>
          <a:p>
            <a:pPr eaLnBrk="1" hangingPunct="1"/>
            <a:r>
              <a:rPr lang="it-IT" altLang="zh-CN" sz="2800" i="1" smtClean="0">
                <a:solidFill>
                  <a:srgbClr val="000099"/>
                </a:solidFill>
                <a:latin typeface="Book Antiqua" pitchFamily="18" charset="0"/>
                <a:ea typeface="SimSun" pitchFamily="2" charset="-122"/>
              </a:rPr>
              <a:t>b) </a:t>
            </a:r>
            <a:r>
              <a:rPr lang="it-IT" altLang="zh-CN" sz="2800" smtClean="0">
                <a:solidFill>
                  <a:srgbClr val="000099"/>
                </a:solidFill>
                <a:latin typeface="Book Antiqua" pitchFamily="18" charset="0"/>
                <a:ea typeface="SimSun" pitchFamily="2" charset="-122"/>
              </a:rPr>
              <a:t>il responsabile del servizio di prevenzione e protezione dai rischi;</a:t>
            </a:r>
            <a:endParaRPr lang="it-IT" altLang="zh-CN" sz="2800" i="1" smtClean="0">
              <a:solidFill>
                <a:srgbClr val="000099"/>
              </a:solidFill>
              <a:latin typeface="Book Antiqua" pitchFamily="18" charset="0"/>
              <a:ea typeface="SimSun" pitchFamily="2" charset="-122"/>
            </a:endParaRPr>
          </a:p>
          <a:p>
            <a:pPr eaLnBrk="1" hangingPunct="1"/>
            <a:r>
              <a:rPr lang="it-IT" altLang="zh-CN" sz="2800" i="1" smtClean="0">
                <a:solidFill>
                  <a:srgbClr val="000099"/>
                </a:solidFill>
                <a:latin typeface="Book Antiqua" pitchFamily="18" charset="0"/>
                <a:ea typeface="SimSun" pitchFamily="2" charset="-122"/>
              </a:rPr>
              <a:t>c) </a:t>
            </a:r>
            <a:r>
              <a:rPr lang="it-IT" altLang="zh-CN" sz="2800" smtClean="0">
                <a:solidFill>
                  <a:srgbClr val="000099"/>
                </a:solidFill>
                <a:latin typeface="Book Antiqua" pitchFamily="18" charset="0"/>
                <a:ea typeface="SimSun" pitchFamily="2" charset="-122"/>
              </a:rPr>
              <a:t>il medico competente, ove nominato</a:t>
            </a:r>
            <a:r>
              <a:rPr lang="it-IT" altLang="zh-CN" sz="2800" smtClean="0">
                <a:solidFill>
                  <a:srgbClr val="FFFF00"/>
                </a:solidFill>
                <a:latin typeface="Book Antiqua" pitchFamily="18" charset="0"/>
                <a:ea typeface="SimSun" pitchFamily="2" charset="-122"/>
              </a:rPr>
              <a:t>;</a:t>
            </a:r>
            <a:r>
              <a:rPr lang="it-IT" altLang="zh-CN" sz="2800" smtClean="0">
                <a:latin typeface="Book Antiqua" pitchFamily="18" charset="0"/>
                <a:ea typeface="SimSun" pitchFamily="2" charset="-122"/>
              </a:rPr>
              <a:t> </a:t>
            </a:r>
            <a:endParaRPr lang="it-IT" altLang="zh-CN" sz="2800" i="1" smtClean="0">
              <a:latin typeface="Book Antiqua" pitchFamily="18" charset="0"/>
              <a:ea typeface="SimSun" pitchFamily="2" charset="-122"/>
            </a:endParaRPr>
          </a:p>
          <a:p>
            <a:pPr eaLnBrk="1" hangingPunct="1"/>
            <a:r>
              <a:rPr lang="it-IT" altLang="zh-CN" sz="2800" i="1" smtClean="0">
                <a:solidFill>
                  <a:schemeClr val="tx2"/>
                </a:solidFill>
                <a:latin typeface="Book Antiqua" pitchFamily="18" charset="0"/>
                <a:ea typeface="SimSun" pitchFamily="2" charset="-122"/>
              </a:rPr>
              <a:t>d) </a:t>
            </a:r>
            <a:r>
              <a:rPr lang="it-IT" altLang="zh-CN" sz="2800" smtClean="0">
                <a:solidFill>
                  <a:schemeClr val="tx2"/>
                </a:solidFill>
                <a:latin typeface="Book Antiqua" pitchFamily="18" charset="0"/>
                <a:ea typeface="SimSun" pitchFamily="2" charset="-122"/>
              </a:rPr>
              <a:t>il rappresentante dei lavoratori per la sicurezza</a:t>
            </a:r>
            <a:r>
              <a:rPr lang="it-IT" altLang="zh-CN" sz="2800" smtClean="0">
                <a:latin typeface="Book Antiqua" pitchFamily="18" charset="0"/>
                <a:ea typeface="SimSun" pitchFamily="2" charset="-122"/>
              </a:rPr>
              <a:t>.</a:t>
            </a:r>
          </a:p>
        </p:txBody>
      </p:sp>
    </p:spTree>
    <p:extLst>
      <p:ext uri="{BB962C8B-B14F-4D97-AF65-F5344CB8AC3E}">
        <p14:creationId xmlns="" xmlns:p14="http://schemas.microsoft.com/office/powerpoint/2010/main" val="26592592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a:xfrm>
            <a:off x="0" y="0"/>
            <a:ext cx="9144000" cy="1052513"/>
          </a:xfrm>
          <a:solidFill>
            <a:srgbClr val="C7D7D2"/>
          </a:solidFill>
        </p:spPr>
        <p:txBody>
          <a:bodyPr/>
          <a:lstStyle/>
          <a:p>
            <a:pPr eaLnBrk="1" hangingPunct="1"/>
            <a:r>
              <a:rPr lang="it-IT" altLang="zh-CN" sz="3700" b="1" smtClean="0">
                <a:solidFill>
                  <a:srgbClr val="CC0000"/>
                </a:solidFill>
                <a:latin typeface="Berlin Sans FB" pitchFamily="34" charset="0"/>
                <a:ea typeface="SimSun" pitchFamily="2" charset="-122"/>
              </a:rPr>
              <a:t>Articolo 35 </a:t>
            </a:r>
            <a:r>
              <a:rPr lang="it-IT" altLang="zh-CN" sz="3700" b="1" i="1" smtClean="0">
                <a:solidFill>
                  <a:srgbClr val="CC0000"/>
                </a:solidFill>
                <a:latin typeface="Berlin Sans FB" pitchFamily="34" charset="0"/>
                <a:ea typeface="SimSun" pitchFamily="2" charset="-122"/>
              </a:rPr>
              <a:t>Riunione periodica</a:t>
            </a:r>
            <a:br>
              <a:rPr lang="it-IT" altLang="zh-CN" sz="3700" b="1" i="1" smtClean="0">
                <a:solidFill>
                  <a:srgbClr val="CC0000"/>
                </a:solidFill>
                <a:latin typeface="Berlin Sans FB" pitchFamily="34" charset="0"/>
                <a:ea typeface="SimSun" pitchFamily="2" charset="-122"/>
              </a:rPr>
            </a:br>
            <a:endParaRPr lang="it-IT" sz="3700" b="1" i="1" smtClean="0">
              <a:solidFill>
                <a:srgbClr val="CC0000"/>
              </a:solidFill>
              <a:latin typeface="Berlin Sans FB" pitchFamily="34" charset="0"/>
            </a:endParaRPr>
          </a:p>
        </p:txBody>
      </p:sp>
      <p:sp>
        <p:nvSpPr>
          <p:cNvPr id="635907" name="Rectangle 3"/>
          <p:cNvSpPr>
            <a:spLocks noGrp="1" noChangeArrowheads="1"/>
          </p:cNvSpPr>
          <p:nvPr>
            <p:ph type="body" idx="1"/>
          </p:nvPr>
        </p:nvSpPr>
        <p:spPr>
          <a:xfrm>
            <a:off x="263525" y="1196975"/>
            <a:ext cx="7386638" cy="4899025"/>
          </a:xfrm>
        </p:spPr>
        <p:txBody>
          <a:bodyPr/>
          <a:lstStyle/>
          <a:p>
            <a:pPr eaLnBrk="1" hangingPunct="1">
              <a:lnSpc>
                <a:spcPct val="80000"/>
              </a:lnSpc>
            </a:pPr>
            <a:r>
              <a:rPr lang="it-IT" altLang="zh-CN" sz="2400" b="1" smtClean="0">
                <a:solidFill>
                  <a:schemeClr val="tx2"/>
                </a:solidFill>
                <a:ea typeface="SimSun" pitchFamily="2" charset="-122"/>
              </a:rPr>
              <a:t>2. Nel corso della riunione il datore di lavoro sottopone all</a:t>
            </a:r>
            <a:r>
              <a:rPr lang="it-IT" altLang="zh-CN" sz="2400" b="1" smtClean="0">
                <a:solidFill>
                  <a:schemeClr val="tx2"/>
                </a:solidFill>
                <a:latin typeface="Garamond" pitchFamily="18" charset="0"/>
                <a:ea typeface="SimSun" pitchFamily="2" charset="-122"/>
              </a:rPr>
              <a:t>’</a:t>
            </a:r>
            <a:r>
              <a:rPr lang="it-IT" altLang="zh-CN" sz="2400" b="1" smtClean="0">
                <a:solidFill>
                  <a:schemeClr val="tx2"/>
                </a:solidFill>
                <a:ea typeface="SimSun" pitchFamily="2" charset="-122"/>
              </a:rPr>
              <a:t>esame dei partecipanti: </a:t>
            </a:r>
            <a:endParaRPr lang="it-IT" altLang="zh-CN" sz="2400" b="1" i="1" smtClean="0">
              <a:solidFill>
                <a:schemeClr val="tx2"/>
              </a:solidFill>
              <a:ea typeface="SimSun" pitchFamily="2" charset="-122"/>
            </a:endParaRPr>
          </a:p>
          <a:p>
            <a:pPr eaLnBrk="1" hangingPunct="1">
              <a:lnSpc>
                <a:spcPct val="80000"/>
              </a:lnSpc>
            </a:pPr>
            <a:r>
              <a:rPr lang="it-IT" altLang="zh-CN" sz="2800" b="1" i="1" smtClean="0">
                <a:solidFill>
                  <a:schemeClr val="tx2"/>
                </a:solidFill>
                <a:ea typeface="SimSun" pitchFamily="2" charset="-122"/>
              </a:rPr>
              <a:t>a)</a:t>
            </a:r>
            <a:r>
              <a:rPr lang="it-IT" altLang="zh-CN" sz="2800" b="1" smtClean="0">
                <a:solidFill>
                  <a:schemeClr val="tx2"/>
                </a:solidFill>
                <a:ea typeface="SimSun" pitchFamily="2" charset="-122"/>
              </a:rPr>
              <a:t> il documento di valutazione dei rischi;</a:t>
            </a:r>
            <a:endParaRPr lang="it-IT" altLang="zh-CN" sz="2800" b="1" i="1" smtClean="0">
              <a:solidFill>
                <a:schemeClr val="tx2"/>
              </a:solidFill>
              <a:ea typeface="SimSun" pitchFamily="2" charset="-122"/>
            </a:endParaRPr>
          </a:p>
          <a:p>
            <a:pPr eaLnBrk="1" hangingPunct="1">
              <a:lnSpc>
                <a:spcPct val="80000"/>
              </a:lnSpc>
            </a:pPr>
            <a:r>
              <a:rPr lang="it-IT" altLang="zh-CN" sz="3600" b="1" i="1" smtClean="0">
                <a:solidFill>
                  <a:schemeClr val="tx2"/>
                </a:solidFill>
                <a:latin typeface="Agency FB" pitchFamily="34" charset="0"/>
                <a:ea typeface="SimSun" pitchFamily="2" charset="-122"/>
              </a:rPr>
              <a:t>b) </a:t>
            </a:r>
            <a:r>
              <a:rPr lang="it-IT" altLang="zh-CN" sz="3600" b="1" smtClean="0">
                <a:solidFill>
                  <a:schemeClr val="tx2"/>
                </a:solidFill>
                <a:latin typeface="Agency FB" pitchFamily="34" charset="0"/>
                <a:ea typeface="SimSun" pitchFamily="2" charset="-122"/>
              </a:rPr>
              <a:t>l’andamento degli infortuni e delle malattie professionali e della sorveglianza sanitaria;</a:t>
            </a:r>
            <a:endParaRPr lang="it-IT" altLang="zh-CN" sz="3600" b="1" i="1" smtClean="0">
              <a:solidFill>
                <a:schemeClr val="tx2"/>
              </a:solidFill>
              <a:latin typeface="Agency FB" pitchFamily="34" charset="0"/>
              <a:ea typeface="SimSun" pitchFamily="2" charset="-122"/>
            </a:endParaRPr>
          </a:p>
          <a:p>
            <a:pPr eaLnBrk="1" hangingPunct="1">
              <a:lnSpc>
                <a:spcPct val="80000"/>
              </a:lnSpc>
            </a:pPr>
            <a:r>
              <a:rPr lang="it-IT" altLang="zh-CN" sz="2400" b="1" i="1" smtClean="0">
                <a:solidFill>
                  <a:schemeClr val="tx2"/>
                </a:solidFill>
                <a:ea typeface="SimSun" pitchFamily="2" charset="-122"/>
              </a:rPr>
              <a:t>c) </a:t>
            </a:r>
            <a:r>
              <a:rPr lang="it-IT" altLang="zh-CN" sz="2400" b="1" smtClean="0">
                <a:solidFill>
                  <a:schemeClr val="tx2"/>
                </a:solidFill>
                <a:ea typeface="SimSun" pitchFamily="2" charset="-122"/>
              </a:rPr>
              <a:t>i criteri di scelta, le caratteristiche tecniche e l</a:t>
            </a:r>
            <a:r>
              <a:rPr lang="it-IT" altLang="zh-CN" sz="2400" b="1" smtClean="0">
                <a:solidFill>
                  <a:schemeClr val="tx2"/>
                </a:solidFill>
                <a:latin typeface="Garamond" pitchFamily="18" charset="0"/>
                <a:ea typeface="SimSun" pitchFamily="2" charset="-122"/>
              </a:rPr>
              <a:t>’</a:t>
            </a:r>
            <a:r>
              <a:rPr lang="it-IT" altLang="zh-CN" sz="2400" b="1" smtClean="0">
                <a:solidFill>
                  <a:schemeClr val="tx2"/>
                </a:solidFill>
                <a:ea typeface="SimSun" pitchFamily="2" charset="-122"/>
              </a:rPr>
              <a:t>efficacia dei dispositivi di protezione individuale;</a:t>
            </a:r>
            <a:endParaRPr lang="it-IT" altLang="zh-CN" sz="2400" b="1" i="1" smtClean="0">
              <a:solidFill>
                <a:schemeClr val="tx2"/>
              </a:solidFill>
              <a:ea typeface="SimSun" pitchFamily="2" charset="-122"/>
            </a:endParaRPr>
          </a:p>
          <a:p>
            <a:pPr eaLnBrk="1" hangingPunct="1">
              <a:lnSpc>
                <a:spcPct val="80000"/>
              </a:lnSpc>
            </a:pPr>
            <a:r>
              <a:rPr lang="it-IT" altLang="zh-CN" sz="2800" b="1" i="1" smtClean="0">
                <a:solidFill>
                  <a:schemeClr val="tx2"/>
                </a:solidFill>
                <a:latin typeface="Book Antiqua" pitchFamily="18" charset="0"/>
                <a:ea typeface="SimSun" pitchFamily="2" charset="-122"/>
              </a:rPr>
              <a:t>d) </a:t>
            </a:r>
            <a:r>
              <a:rPr lang="it-IT" altLang="zh-CN" sz="2800" b="1" smtClean="0">
                <a:solidFill>
                  <a:schemeClr val="tx2"/>
                </a:solidFill>
                <a:latin typeface="Book Antiqua" pitchFamily="18" charset="0"/>
                <a:ea typeface="SimSun" pitchFamily="2" charset="-122"/>
              </a:rPr>
              <a:t>i programmi di </a:t>
            </a:r>
            <a:r>
              <a:rPr lang="it-IT" altLang="zh-CN" b="1" smtClean="0">
                <a:solidFill>
                  <a:srgbClr val="CC0000"/>
                </a:solidFill>
                <a:latin typeface="Book Antiqua" pitchFamily="18" charset="0"/>
                <a:ea typeface="SimSun" pitchFamily="2" charset="-122"/>
              </a:rPr>
              <a:t>informazione e formazione dei dirigenti, dei preposti e dei lavoratori</a:t>
            </a:r>
            <a:r>
              <a:rPr lang="it-IT" altLang="zh-CN" sz="2800" b="1" smtClean="0">
                <a:solidFill>
                  <a:schemeClr val="tx2"/>
                </a:solidFill>
                <a:latin typeface="Book Antiqua" pitchFamily="18" charset="0"/>
                <a:ea typeface="SimSun" pitchFamily="2" charset="-122"/>
              </a:rPr>
              <a:t> </a:t>
            </a:r>
            <a:r>
              <a:rPr lang="it-IT" altLang="zh-CN" sz="2400" b="1" smtClean="0">
                <a:solidFill>
                  <a:schemeClr val="tx2"/>
                </a:solidFill>
                <a:latin typeface="Book Antiqua" pitchFamily="18" charset="0"/>
                <a:ea typeface="SimSun" pitchFamily="2" charset="-122"/>
              </a:rPr>
              <a:t>ai fini della sicurezza e della protezione della loro salute.</a:t>
            </a:r>
          </a:p>
        </p:txBody>
      </p:sp>
    </p:spTree>
    <p:extLst>
      <p:ext uri="{BB962C8B-B14F-4D97-AF65-F5344CB8AC3E}">
        <p14:creationId xmlns="" xmlns:p14="http://schemas.microsoft.com/office/powerpoint/2010/main" val="175595737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descr="Pergamena"/>
          <p:cNvSpPr>
            <a:spLocks noGrp="1" noChangeArrowheads="1"/>
          </p:cNvSpPr>
          <p:nvPr>
            <p:ph type="title"/>
          </p:nvPr>
        </p:nvSpPr>
        <p:spPr>
          <a:xfrm>
            <a:off x="0" y="188913"/>
            <a:ext cx="9144000" cy="1109662"/>
          </a:xfrm>
          <a:blipFill dpi="0" rotWithShape="1">
            <a:blip r:embed="rId2" cstate="print"/>
            <a:srcRect/>
            <a:tile tx="0" ty="0" sx="100000" sy="100000" flip="none" algn="tl"/>
          </a:blipFill>
          <a:ln>
            <a:solidFill>
              <a:srgbClr val="FF3300"/>
            </a:solidFill>
            <a:miter lim="800000"/>
            <a:headEnd/>
            <a:tailEnd/>
          </a:ln>
        </p:spPr>
        <p:txBody>
          <a:bodyPr/>
          <a:lstStyle/>
          <a:p>
            <a:pPr eaLnBrk="1" hangingPunct="1"/>
            <a:r>
              <a:rPr lang="it-IT" altLang="zh-CN" sz="2000" b="1" smtClean="0">
                <a:solidFill>
                  <a:schemeClr val="accent2"/>
                </a:solidFill>
                <a:ea typeface="SimSun" pitchFamily="2" charset="-122"/>
              </a:rPr>
              <a:t>Articolo 35  </a:t>
            </a:r>
            <a:r>
              <a:rPr lang="it-IT" altLang="zh-CN" sz="3600" i="1" smtClean="0">
                <a:solidFill>
                  <a:schemeClr val="accent2"/>
                </a:solidFill>
                <a:ea typeface="SimSun" pitchFamily="2" charset="-122"/>
              </a:rPr>
              <a:t>Riunione periodica</a:t>
            </a:r>
            <a:br>
              <a:rPr lang="it-IT" altLang="zh-CN" sz="3600" i="1" smtClean="0">
                <a:solidFill>
                  <a:schemeClr val="accent2"/>
                </a:solidFill>
                <a:ea typeface="SimSun" pitchFamily="2" charset="-122"/>
              </a:rPr>
            </a:br>
            <a:endParaRPr lang="it-IT" sz="3600" i="1" smtClean="0">
              <a:solidFill>
                <a:schemeClr val="accent2"/>
              </a:solidFill>
            </a:endParaRPr>
          </a:p>
        </p:txBody>
      </p:sp>
      <p:sp>
        <p:nvSpPr>
          <p:cNvPr id="636931" name="Rectangle 3"/>
          <p:cNvSpPr>
            <a:spLocks noGrp="1" noChangeArrowheads="1"/>
          </p:cNvSpPr>
          <p:nvPr>
            <p:ph type="body" idx="1"/>
          </p:nvPr>
        </p:nvSpPr>
        <p:spPr/>
        <p:txBody>
          <a:bodyPr/>
          <a:lstStyle/>
          <a:p>
            <a:pPr eaLnBrk="1" hangingPunct="1"/>
            <a:r>
              <a:rPr lang="it-IT" altLang="zh-CN" sz="2800" smtClean="0">
                <a:ea typeface="SimSun" pitchFamily="2" charset="-122"/>
              </a:rPr>
              <a:t>3. Nel corso della riunione possono essere individuati:</a:t>
            </a:r>
            <a:endParaRPr lang="it-IT" altLang="zh-CN" sz="2800" i="1" smtClean="0">
              <a:ea typeface="SimSun" pitchFamily="2" charset="-122"/>
            </a:endParaRPr>
          </a:p>
          <a:p>
            <a:pPr eaLnBrk="1" hangingPunct="1"/>
            <a:r>
              <a:rPr lang="it-IT" altLang="zh-CN" sz="3600" i="1" smtClean="0">
                <a:solidFill>
                  <a:schemeClr val="accent2"/>
                </a:solidFill>
                <a:latin typeface="Goudy Old Style" pitchFamily="18" charset="0"/>
                <a:ea typeface="SimSun" pitchFamily="2" charset="-122"/>
              </a:rPr>
              <a:t>a)</a:t>
            </a:r>
            <a:r>
              <a:rPr lang="it-IT" altLang="zh-CN" sz="3600" smtClean="0">
                <a:solidFill>
                  <a:schemeClr val="accent2"/>
                </a:solidFill>
                <a:latin typeface="Goudy Old Style" pitchFamily="18" charset="0"/>
                <a:ea typeface="SimSun" pitchFamily="2" charset="-122"/>
              </a:rPr>
              <a:t> codici di comportamento e buone prassi per prevenire i rischi di infortuni e di malattie professionali;</a:t>
            </a:r>
            <a:endParaRPr lang="it-IT" altLang="zh-CN" sz="3600" i="1" smtClean="0">
              <a:solidFill>
                <a:schemeClr val="accent2"/>
              </a:solidFill>
              <a:latin typeface="Goudy Old Style" pitchFamily="18" charset="0"/>
              <a:ea typeface="SimSun" pitchFamily="2" charset="-122"/>
            </a:endParaRPr>
          </a:p>
          <a:p>
            <a:pPr eaLnBrk="1" hangingPunct="1"/>
            <a:r>
              <a:rPr lang="it-IT" altLang="zh-CN" sz="2800" i="1" smtClean="0">
                <a:solidFill>
                  <a:srgbClr val="FF3300"/>
                </a:solidFill>
                <a:latin typeface="Calisto MT" pitchFamily="18" charset="0"/>
                <a:ea typeface="SimSun" pitchFamily="2" charset="-122"/>
              </a:rPr>
              <a:t>b) </a:t>
            </a:r>
            <a:r>
              <a:rPr lang="it-IT" altLang="zh-CN" sz="2800" smtClean="0">
                <a:solidFill>
                  <a:srgbClr val="FF3300"/>
                </a:solidFill>
                <a:latin typeface="Calisto MT" pitchFamily="18" charset="0"/>
                <a:ea typeface="SimSun" pitchFamily="2" charset="-122"/>
              </a:rPr>
              <a:t>obiettivi di miglioramento della sicurezza complessiva sulla base delle linee guida per un sistema di gestione della salute e sicurezza sul lavoro.</a:t>
            </a:r>
          </a:p>
        </p:txBody>
      </p:sp>
    </p:spTree>
    <p:extLst>
      <p:ext uri="{BB962C8B-B14F-4D97-AF65-F5344CB8AC3E}">
        <p14:creationId xmlns="" xmlns:p14="http://schemas.microsoft.com/office/powerpoint/2010/main" val="354179064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a:xfrm>
            <a:off x="250825" y="0"/>
            <a:ext cx="8569325" cy="1125538"/>
          </a:xfrm>
          <a:solidFill>
            <a:srgbClr val="C7D7D2"/>
          </a:solidFill>
          <a:ln>
            <a:solidFill>
              <a:srgbClr val="FF3300"/>
            </a:solidFill>
            <a:miter lim="800000"/>
            <a:headEnd/>
            <a:tailEnd/>
          </a:ln>
        </p:spPr>
        <p:txBody>
          <a:bodyPr/>
          <a:lstStyle/>
          <a:p>
            <a:pPr eaLnBrk="1" hangingPunct="1"/>
            <a:r>
              <a:rPr lang="it-IT" altLang="zh-CN" sz="3200" b="1" smtClean="0">
                <a:solidFill>
                  <a:schemeClr val="accent2"/>
                </a:solidFill>
                <a:ea typeface="SimSun" pitchFamily="2" charset="-122"/>
              </a:rPr>
              <a:t>Articolo 35 </a:t>
            </a:r>
            <a:r>
              <a:rPr lang="it-IT" altLang="zh-CN" sz="3200" b="1" i="1" smtClean="0">
                <a:solidFill>
                  <a:schemeClr val="accent2"/>
                </a:solidFill>
                <a:ea typeface="SimSun" pitchFamily="2" charset="-122"/>
              </a:rPr>
              <a:t>Riunione periodica</a:t>
            </a:r>
            <a:br>
              <a:rPr lang="it-IT" altLang="zh-CN" sz="3200" b="1" i="1" smtClean="0">
                <a:solidFill>
                  <a:schemeClr val="accent2"/>
                </a:solidFill>
                <a:ea typeface="SimSun" pitchFamily="2" charset="-122"/>
              </a:rPr>
            </a:br>
            <a:endParaRPr lang="it-IT" sz="3200" b="1" i="1" smtClean="0">
              <a:solidFill>
                <a:schemeClr val="accent2"/>
              </a:solidFill>
            </a:endParaRPr>
          </a:p>
        </p:txBody>
      </p:sp>
      <p:sp>
        <p:nvSpPr>
          <p:cNvPr id="637955" name="Rectangle 3"/>
          <p:cNvSpPr>
            <a:spLocks noGrp="1" noChangeArrowheads="1"/>
          </p:cNvSpPr>
          <p:nvPr>
            <p:ph type="body" idx="1"/>
          </p:nvPr>
        </p:nvSpPr>
        <p:spPr>
          <a:xfrm>
            <a:off x="323850" y="1412875"/>
            <a:ext cx="8640763" cy="5040313"/>
          </a:xfrm>
        </p:spPr>
        <p:txBody>
          <a:bodyPr/>
          <a:lstStyle/>
          <a:p>
            <a:pPr eaLnBrk="1" hangingPunct="1">
              <a:lnSpc>
                <a:spcPct val="80000"/>
              </a:lnSpc>
            </a:pPr>
            <a:r>
              <a:rPr lang="it-IT" altLang="zh-CN" b="1" smtClean="0">
                <a:solidFill>
                  <a:schemeClr val="accent2"/>
                </a:solidFill>
                <a:latin typeface="Agency FB" pitchFamily="34" charset="0"/>
                <a:ea typeface="SimSun" pitchFamily="2" charset="-122"/>
              </a:rPr>
              <a:t>4. La riunione ha altresì luogo in occasione di eventuali significative variazioni delle condizioni di esposizione al rischio, compresa la programmazione e l’introduzione di nuove tecnologie che hanno riflessi sulla sicurezza e salute dei lavoratori. </a:t>
            </a:r>
          </a:p>
          <a:p>
            <a:pPr eaLnBrk="1" hangingPunct="1">
              <a:lnSpc>
                <a:spcPct val="80000"/>
              </a:lnSpc>
            </a:pPr>
            <a:r>
              <a:rPr lang="it-IT" altLang="zh-CN" b="1" smtClean="0">
                <a:solidFill>
                  <a:schemeClr val="accent2"/>
                </a:solidFill>
                <a:latin typeface="Agency FB" pitchFamily="34" charset="0"/>
                <a:ea typeface="SimSun" pitchFamily="2" charset="-122"/>
              </a:rPr>
              <a:t>Nelle ipotesi di cui al periodo precedente, nelle unità produttive che occupano fino a 15 lavoratori </a:t>
            </a:r>
            <a:r>
              <a:rPr lang="it-IT" altLang="zh-CN" b="1" smtClean="0">
                <a:solidFill>
                  <a:srgbClr val="FF3300"/>
                </a:solidFill>
                <a:latin typeface="Agency FB" pitchFamily="34" charset="0"/>
                <a:ea typeface="SimSun" pitchFamily="2" charset="-122"/>
              </a:rPr>
              <a:t>è facoltà del rappresentante dei lavoratori per la sicurezza</a:t>
            </a:r>
            <a:r>
              <a:rPr lang="it-IT" altLang="zh-CN" b="1" smtClean="0">
                <a:solidFill>
                  <a:schemeClr val="accent2"/>
                </a:solidFill>
                <a:latin typeface="Agency FB" pitchFamily="34" charset="0"/>
                <a:ea typeface="SimSun" pitchFamily="2" charset="-122"/>
              </a:rPr>
              <a:t> chiedere la convocazione di un’apposita riunione </a:t>
            </a:r>
          </a:p>
          <a:p>
            <a:pPr eaLnBrk="1" hangingPunct="1">
              <a:lnSpc>
                <a:spcPct val="80000"/>
              </a:lnSpc>
            </a:pPr>
            <a:r>
              <a:rPr lang="it-IT" altLang="zh-CN" sz="3600" b="1" i="1" smtClean="0">
                <a:solidFill>
                  <a:srgbClr val="003300"/>
                </a:solidFill>
                <a:latin typeface="Agency FB" pitchFamily="34" charset="0"/>
                <a:ea typeface="SimSun" pitchFamily="2" charset="-122"/>
              </a:rPr>
              <a:t>5. Della riunione deve essere redatto un verbale che è a disposizione dei partecipanti per la sua consultazione</a:t>
            </a:r>
            <a:r>
              <a:rPr lang="it-IT" altLang="zh-CN" sz="3600" b="1" smtClean="0">
                <a:solidFill>
                  <a:schemeClr val="bg2"/>
                </a:solidFill>
                <a:latin typeface="Agency FB" pitchFamily="34" charset="0"/>
                <a:ea typeface="SimSun" pitchFamily="2" charset="-122"/>
              </a:rPr>
              <a:t>.</a:t>
            </a:r>
            <a:endParaRPr lang="it-IT" sz="3600" b="1" smtClean="0">
              <a:solidFill>
                <a:schemeClr val="bg2"/>
              </a:solidFill>
              <a:latin typeface="Agency FB" pitchFamily="34" charset="0"/>
            </a:endParaRPr>
          </a:p>
        </p:txBody>
      </p:sp>
    </p:spTree>
    <p:extLst>
      <p:ext uri="{BB962C8B-B14F-4D97-AF65-F5344CB8AC3E}">
        <p14:creationId xmlns="" xmlns:p14="http://schemas.microsoft.com/office/powerpoint/2010/main" val="205414442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 name="Rettangolo 3"/>
          <p:cNvSpPr/>
          <p:nvPr/>
        </p:nvSpPr>
        <p:spPr>
          <a:xfrm>
            <a:off x="1311046" y="2967335"/>
            <a:ext cx="6521914"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8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Per concludere</a:t>
            </a:r>
          </a:p>
        </p:txBody>
      </p:sp>
    </p:spTree>
    <p:extLst>
      <p:ext uri="{BB962C8B-B14F-4D97-AF65-F5344CB8AC3E}">
        <p14:creationId xmlns="" xmlns:p14="http://schemas.microsoft.com/office/powerpoint/2010/main" val="209611322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8" name="Picture 4" descr="16marzo190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8625" y="333375"/>
            <a:ext cx="8286750" cy="626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8527593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solidFill>
            <a:srgbClr val="FFFF99"/>
          </a:solidFill>
          <a:ln>
            <a:solidFill>
              <a:srgbClr val="FF0000"/>
            </a:solidFill>
            <a:miter lim="800000"/>
            <a:headEnd/>
            <a:tailEnd/>
          </a:ln>
        </p:spPr>
        <p:txBody>
          <a:bodyPr/>
          <a:lstStyle/>
          <a:p>
            <a:pPr eaLnBrk="1" hangingPunct="1"/>
            <a:r>
              <a:rPr lang="it-IT" sz="3600" smtClean="0"/>
              <a:t>Il Talmud</a:t>
            </a:r>
            <a:br>
              <a:rPr lang="it-IT" sz="3600" smtClean="0"/>
            </a:br>
            <a:r>
              <a:rPr lang="it-IT" sz="3600" smtClean="0"/>
              <a:t>Chi salva una vita salva l’umanità intera</a:t>
            </a:r>
          </a:p>
        </p:txBody>
      </p:sp>
      <p:sp>
        <p:nvSpPr>
          <p:cNvPr id="655363" name="Rectangle 3"/>
          <p:cNvSpPr>
            <a:spLocks noGrp="1" noChangeArrowheads="1"/>
          </p:cNvSpPr>
          <p:nvPr>
            <p:ph type="body" idx="1"/>
          </p:nvPr>
        </p:nvSpPr>
        <p:spPr/>
        <p:txBody>
          <a:bodyPr/>
          <a:lstStyle/>
          <a:p>
            <a:pPr eaLnBrk="1" hangingPunct="1"/>
            <a:endParaRPr lang="it-IT" smtClean="0"/>
          </a:p>
        </p:txBody>
      </p:sp>
      <p:sp>
        <p:nvSpPr>
          <p:cNvPr id="655364" name="AutoShape 4" descr="Z"/>
          <p:cNvSpPr>
            <a:spLocks noChangeAspect="1" noChangeArrowheads="1"/>
          </p:cNvSpPr>
          <p:nvPr/>
        </p:nvSpPr>
        <p:spPr bwMode="auto">
          <a:xfrm>
            <a:off x="155575" y="46038"/>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it-IT" smtClean="0">
              <a:solidFill>
                <a:srgbClr val="000000"/>
              </a:solidFill>
            </a:endParaRPr>
          </a:p>
        </p:txBody>
      </p:sp>
      <p:pic>
        <p:nvPicPr>
          <p:cNvPr id="655365" name="Picture 5" descr="img_155469_lr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628775"/>
            <a:ext cx="3638550" cy="474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366" name="Picture 6" descr="schindlers_list2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62350" y="1700213"/>
            <a:ext cx="5581650" cy="4440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6363427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AutoShape 2" descr="data:image/jpeg;base64,/9j/4AAQSkZJRgABAQAAAQABAAD/2wCEAAkGBwgSERUTEwgWFhQVExYXExITFxkcHhgVHBcXFhYeFhwbIjQgGBolHB0WITEhJTUwLi46Fx8zODMuNygtLi4BCgoKDg0OGxAQGysmHyQsLCwsLy0sLi0sLCwsLCwsLCwsLCwsNiw0LCwrLCwsLDAsLCwsLCwsLCwsLCwsLCwsLP/AABEIAMIBAwMBIgACEQEDEQH/xAAcAAEAAgMBAQEAAAAAAAAAAAAABQYDBAcCAQj/xABIEAABAwMCAwMIBAkKBwAAAAABAAIDBAUREiEGEzFBUWEUFSIycYGRoVKSsdEHQlVicqKyweEWMzVDRVNUdIKTJDRWY7PC0v/EABkBAQADAQEAAAAAAAAAAAAAAAABAgMEBf/EACARAQACAQQDAQEAAAAAAAAAAAABAhEDEhNRFCFBMWH/2gAMAwEAAhEDEQA/AO4oiICIiAiIgIiICIiAiIgIiICIiAiIgIiICIiAiIgIiICIiAiIgIiICIiAiIgIiICIiAiIgIiICIiAiIgIiICIiAiIgIiICIiAiIgIiICIiAiIgIiICIiAiIgIiICIiAiIgIiICIiAiIgIiICIiAiIgIiICIiAiIgIiICIiAiIgIiICgOLuIZKRsTIqXm1NRKIqeEnSC7GXOeexjW7n3d+VPqicfyNp662V0hxTwyzRTPwcR86PRG930W6hguPTPigzVp4+gjdP5RSVBY3U+kZDIwuAGXCKTWSXd2RurCb/bmxRyzVLYBJFzAychjg0NDn5a7cFuRnuUPxeakx+UxcXilhbETsyBzXu3IOqQHrsMBVWme+tdw++qAldI2pkk1tbhzhDqaS0DHUNPTsCC/VPFNgjhZO+8wtikzy5DI3D8bHRv6WO3HRZWcQ2UweUi6w8gHBn5jdAOQMF2cA5IGPFVavcTdHRUVnp/KIaWMST1L3hjInvc5rIYmA5OckkY7iVGcF3WjpnXiapq4eXHUxmR0LSI9fKAcGNJJLi8acZySPcgu1JxZw5K9scd+p3vccNYyZhLj3AA5KWe6f8KZqi5U7g10mueF2Ig1r3AZc47EAAHxBUNwxaZ6icXKrpdEmkijpXAf8NC7qXD+/ePW7h6PeFRWc80FtaHxiN11qtfPBMReJqgwiUAjLS7s6Zwg61Z79aKvV5NcoptPrct4djuyBuFvVNRDGxz3yhjGNLnvcQA1oGSSTsAB2qg+R3Bt3onz3CkZNy6hoipopg6aHRkiQkkBrXBrhqxuDjJVj/CB/Rdd/k5//ABuQbMHE9hfMIGXiB0x6RNkaXHbVsM7nG+FlvF+tFIGmpuUUOr1eY8Nz34B3K5/xNT2pvDcJp2NBDKU0ZjA1eUl7NJZ2mQu1Z7fWz2r3Sx3h97uHLdS81sdMIxVMkcRAY8nkaXD0OYXavHCDoXnW3cps3l0fKeWhkutulxcdLcOzg5JAC82q722pa51PXRyta4tcY3BwDh2HC5NcqGI22uhNfDKx90p2yR0zZGxxSOlhEzGavaD6JIBcV2Cko6WJumOmYxv0WNDR0AGw8AB7kFTvnEtzimuEcbGHyW3tqIgWkkyHmkh2+49AbBS0XENJDSU81dXRQPkhjL9bg0GQsDnhgJycEnbdRlt/p2s/yNL+3Mta9Tyvu3LpbXC+rjowX1FVI8MjhdIcNjjaDqeTklwx2AlBMXbi+1RUEtbFWxSsjY4t0yNw+QDLWahnDicDHXfooqr/AAiWuOOhf5bTnyp7RK7mtAiboLpHdegcNG/QnfuVTp+ZyOIw+WF7hHlxp2lsevyZ2rS0kkEEYJzkkFTt2EPLsRw3BqIN9sHNK/HxQXK7cQ2alDTUXSKLX6nMe0ah3tB6jpus5utv5TZvLo+U8tDJdbdLi44ZpdnBycALn9FFd33m4mJ9LzWinawVTJHOFPywRytLgAwvLs47evYoWtoYTbaqE10MsbrxA18dO2RscT3Sw82Nmvsyc+iSBqKDqNu4ksdRI6KG7QySNyXRxyNccDYnAO4HeteTjPhdpLXcRUoIJBBnjBBGxBGdiobiujpo6+0FlO1hbUSsBa0DDDTyZaMfi7DZYboBdp3UsXo0ML8Vs7NufIDnkRO+gD67h+jtvkLHSXMy1YEdxp3wOpWysjY7MpJkIEgwcGEjYHvXocU2Dn+T+eYOdnTyuY3Vq+jjPreHVVC9MmjulUKePS9lgIgawYw4TShgaB0xtjCwTQWD+SxIbFy/INTXHT/zOjYk/wB7zsDvzsgvlxvtopyRNcooy1ge4SPa0hhdpacE5wXAgd5CzW26UFRHzYKxkse/pxuDhkdQSOhHcue8P0jpbxSvqoNU7LDTvdzACWzGVzZD4O3cM+JUPxUJ44OImwN0jmUhIYOjHxxc84HezVn3oOn2/iewzymGG8QySDOY2SNJ264AO+PBSy5df6KtFPSF9xt0MTZ6c0clPFNq1ahy2w4cchzdjgYwTnvXUUBERAREQEREBY6iCJ7Sx8QcxwIcxwBDgeoIOxHgsiIKxB+D3hBknMbw9DqznduQD4NPoj3BT01vpHyRyOp2l8OrlPI3ZqGl2nuyNlsogh7zwtYqt7ZKi2Mke0aQ85DtO/oktIJbufRO25714fwjw6WOjNlh0PLC9gYA0lg0x5A22GwU2iCvUvA3C0b2yMsMDXscHMc1gy1zTlpHiCAVIGxWkwGmNvjMDiS6EtBaSXaycHt1b5791Iogh7HwtYqMudTWxkbnDDngZcW7bajk6dht02C9cW0E9RQ1UEYBfLTyxsBOBqcwtGT2blSyIKzYOCrFBypvM8TalsbNTw0bSaQHuaPVDiRu4DJW/fOGbJWaTU21khaMNcRhwHaA4YOPDopdEEbHYbQ2BtO23RiFrg5sQaA0ODtYOB26t896kkRBrMoaUSumEAEr2tY6TG5a0ktBPcMn4rQvXC9kq3NfUW1kj2DDXnIcG77amkEt3Ox23PephEEbScP2eIPEdsiY2RjY5GtYAHxtBaGuHQjBcMeJWoeDuHDT+Sm0RmDXzBERsH9NTe1pxkbd5U6iCFvHClhqgwT2tknLbpY4ghzW/RDh6WnwzhbLLDaWwtp226MQsc1zImtAaHNdrBAHbq3z37qRRBrVNDSyOje+AOdE4uicRuxxBaS3uOCR71Bn8H/CH/TtP/thWVEEfQWS1wOa6KhYxzYuU0tGMRai8MH5uok48VoDgrhnnc/zJDzdWvVp215zq0+rqzvqxlT6INbyCk53P8nbzuXy+bj0uXq1ac92rfC+RW2ia6V4pWh02OccfzmG6Rr7/R2W0iCAt3BfDUEomis0TJASWuDfVJ66Admf6cKfREBERAREQEREBERAREQEREBERAREQEREBERAREQEREBERAREQEREBERAREQEREBERAREQEREBERAREQFqXCamaAZHEDO2NX/AKrbUdeal7AzTQiVznYa0ua3B78kfYg1xcbSegc79GOR32Bb1HPEdm072jP4zHN/aWi6puXR8tPEfogukd7vV+wrJSVDzIBzJn/nFjWMHuIDj81MmcpVERQCIiAiIgIixVEukdRnsBOMnuQZUURKK0nJiP8ApLflusb6irH4kn1XH7BhV3fxpGnn6m0VajvrhMyN0+NTw3BG5J7AOqsqmJyrek1/RERSqIiICIiAiIgIiICIiAiIgIiICIiAou+0dFIGc2Np0uy3Vjrjs8VKLDUl2Bh+PZj96iYzCY/URE+Fgwylef0I3b+8gD5rYo5qsvGbe9rd8ue6Pu7muJWf0u15+J/cslLGASdPvP8AFUisZXm04bJIHaoG48X2mIkCbmOHUR7ge/otPj646ImxNnLXPOSWncNHf4E4+C5nWMeASMagM7dHfwO6y1deazthm6azjajdjTCcn6Rx9gK2TxbRaNQYXkbERlpwfbkLittubXStYXEjOR4gnbPuyPcVLG4Wdryae36HYw9wdpDsdAW9D4HqPiqRqakx/WlaZjLqFJxtankBwezO3pDp7cKxxvY4AhwIPQjtX5/fWOdLnVp3zpJByQNtx17T7leeCb66JwZLKdD+87MJ6Hw8fb4Ka69onF1JjDpKh7qKQOzLAXD8Rwjc/AAH0QS3fKmFr1jXaS4SAYBO4yPeuuEIJlRZidrm5juwGaRn6khx8lttoq7rHe3kdgc2Jw+IaD81GRX2sdsaWGTHUNkLT9V7f3rwK615y6xuYfpsYw/OM6k3VWnTvH7DLFwpO+sbVzV+pzNOhrWafV95VrVetk9vc8GNk7jkDD+dpbntxIcfDdWFPXxX39EREBERAREQEREBERAREQEREBERAREQFGX2Wra1vKYCSdyewY7NlJqD4qtXlDYx5XLGWvJBidgnbG+3RTA1oW1Rc989bpiazOgYaBjqXv2yPYAtyxXWGq1OjeQxjtOCMF2wOd9w3u6HZV5/CWsaX3ape3IOlzgRkdNtOFglcy3RT8qOSR404BxsC3c7DoP3JbtGUfxXUc2recjDfQGM7gddWdic53HgqZxDWthAZq9ZpxnsHYpWmD3+k55Ljud+3tXyqoqM71FldLD/AIlpjzG7qW4Lg/oAds9ei8ykcmp7S5ual/lDSxwySTgnHYSff1x4nxW1TVcZBa8HB3B8ftVguPC3DT2GaluZdjBMbdZe3fbIxkbg9e5Vd0QDiASN9jgg/NdkRhrX1Ccp43tacPJaGkh3cfWHXoVJUFa1zAdRGR0HYqxzKjcCQ4I3/j81Ltt9fSmPmwEcyMSAAj1DjGR1B33Cz1aZjJf8dw4I4hgnhbE6pzMwHUHHctB2dnoeoC1bxUTyTkNuONDxpiJGnAwfSaMF2Tvue1c3hgfIPRqDG8D0SD8nDtHeFc6BzJYm6uVG4AB0UjQ5mvcvwTg4zuN+hGyaOpvjbn3CkTj2sIud0xvFC8/62f8A0vEl1k/Hshd+g5j/AJHBPwUFLROaMinlYOx9JMSP9t/ofavVBNUB2rz+dDBlzZaRxk9xZgH24K6cW7hMzHSz2+ppi8DyF8ZBHXAGT06O39inVTbZQRTTsn83zy6XAioq36A3xhhbtnuOke1XJTjCszkRERAiIgIiICIiAiIgIiICIiAiIgIiICieIKMytYBStkw4nDpHMxt+aDlSyi795DpbzicatgC4ZOO3H70zj3KYjM4QE1lOCDb4GfnGV5x+qF5p7fbWbm6QsJA1NjI3IGMnLiSVtM8xD1bc0+LtH7ySs7aynHq0kQ9/3NVOavcNOKelIq7eDVPbTPD2ANOrIG5G46bbju7QrJZIxoMD7Y45cS5zmtLAcDvO/wDFQTPLmXRznFhinbnSwY0ljQM9c9w+CuEsDXBpEz2/oOxn2rHT2xabrW0WxDQsaMCENb3AABQ134NsVS7U+lbrxuWEtJ9unqt00cR61M3t50n34WPzZBnPlc+3dNIPsK25qq8VoRtPwBaIhrioQ+QYLRK95HUZyCcdM9V7vFmq62PlzW8RPbl0crZGvAcOgOADpcM/AdqsWr/vv+JX1wyP51/1inJWYwjjs5RZLfW898PI9NnrDI+R7Qt+ur66klBfZzNHy3iRoxlrssId0IdlrcDp0VhtlsbFcZZMuPMibu456FysssEe/o7loB9gzj7T8Vy108Tvq044iVAouI+GZt21MkDz1O/7Tc4HwVgpamqa3XDWNmbt0LTj2/jE+1wX248JWmf+ct7SfpBuD8QoR/4OqVrtUNbNHjszn4Z6K/LPS3HHboMQd6D5ajBJbpbnSNR6ADO59pd4KSVTs1sqI5I3OmEhaNIfI0lwacZ0nVgE+xWxb0tuhz2rtkREV1RERAREQEREBERAREQEREBERAREQFRPwr1lXFDAYmNJMpB1jO2k9Fe1r1lDSSgCWma8A5AeAcHwyqald1ZhalttsuB+fb0P6iH6n8Vhk4ruzf6qH/b/AIrux4dsp/sqH6jfuWJ3CfDp62SA+2Jv3Ll8We3T5EdOQ8IXKd875pIgSQyMaQAAHOycD2D5K/NuDpISGs35IeA7pqIJAPwCskPDdjZ6lphbvn0Y2jfcDs8T8VtMtdAOlIwbAbNHQdFtTSmIwTr1n44w3ie+fkyH4O+9exxPfvyZD8Hfeuv+ZLV+To/qBffMtr/J8f1AsfGt2eRXpyD+VN/H9mxfB33rHLxteW9bdF+t967H5ltf5Pj+oFik4csjutphPtjb9ynxrdnkV6cs4Rv1VLVNc9gBmc5uBsBpa0jGfa5Xm5Vs3k73sjBcGFzGu6EgEge/Cm4OHrMwgstcTS05aWsaMHpkbLZdb6MjBpm47sBbV0piuEW16z8ciPFV+1E+bY9wBjLsDGdxv25+QX3+Vl+/JcX633rrHmi2/wCBj+qF980W3/Ax/VCx8e3aeevTm/D3E15kqoWPt0bWukaHOGrIHhuuqrTjtdA0hzaNgIOQQ0bHwW4t9Kk0jEsNW8Wn0IiLVmIiICIiAiIgIiICIiAiIgIiICIiAiIgIiICIiAiIgIiICIiAiIgIiICIiAiIgIiICIiAiIgIiICIiAiIgIiICIiAiIgIiICIiAiIgIiICIiAiIgIiICIiAiIgIiICIiD//Z"/>
          <p:cNvSpPr>
            <a:spLocks noChangeAspect="1" noChangeArrowheads="1"/>
          </p:cNvSpPr>
          <p:nvPr/>
        </p:nvSpPr>
        <p:spPr bwMode="auto">
          <a:xfrm>
            <a:off x="4541838"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it-IT" smtClean="0">
              <a:solidFill>
                <a:srgbClr val="FFFFFF"/>
              </a:solidFill>
            </a:endParaRPr>
          </a:p>
        </p:txBody>
      </p:sp>
      <p:pic>
        <p:nvPicPr>
          <p:cNvPr id="65638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850" y="822325"/>
            <a:ext cx="3062288" cy="2293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56388" name="Picture 7" descr="http://www.memegen.it/download/p5tijw"/>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67200" y="3429000"/>
            <a:ext cx="4876800" cy="302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389" name="Rettangolo 1"/>
          <p:cNvSpPr>
            <a:spLocks noChangeArrowheads="1"/>
          </p:cNvSpPr>
          <p:nvPr/>
        </p:nvSpPr>
        <p:spPr bwMode="auto">
          <a:xfrm>
            <a:off x="611188" y="5435600"/>
            <a:ext cx="35925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it-IT" sz="3600" smtClean="0">
                <a:solidFill>
                  <a:srgbClr val="FFFFFF"/>
                </a:solidFill>
                <a:latin typeface="Agency FB" pitchFamily="34" charset="0"/>
              </a:rPr>
              <a:t>www.leonepartners.org</a:t>
            </a:r>
          </a:p>
        </p:txBody>
      </p:sp>
    </p:spTree>
    <p:extLst>
      <p:ext uri="{BB962C8B-B14F-4D97-AF65-F5344CB8AC3E}">
        <p14:creationId xmlns="" xmlns:p14="http://schemas.microsoft.com/office/powerpoint/2010/main" val="361358706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Segnaposto contenuto 2"/>
          <p:cNvSpPr>
            <a:spLocks noGrp="1"/>
          </p:cNvSpPr>
          <p:nvPr>
            <p:ph idx="1"/>
          </p:nvPr>
        </p:nvSpPr>
        <p:spPr/>
        <p:txBody>
          <a:bodyPr/>
          <a:lstStyle/>
          <a:p>
            <a:pPr eaLnBrk="1" hangingPunct="1"/>
            <a:endParaRPr lang="it-IT" smtClean="0"/>
          </a:p>
        </p:txBody>
      </p:sp>
      <p:pic>
        <p:nvPicPr>
          <p:cNvPr id="657411" name="Picture 9" descr="200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188" y="1557338"/>
            <a:ext cx="7899400" cy="489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7412" name="Text Box 10"/>
          <p:cNvSpPr>
            <a:spLocks noGrp="1" noChangeArrowheads="1"/>
          </p:cNvSpPr>
          <p:nvPr>
            <p:ph type="title"/>
          </p:nvPr>
        </p:nvSpPr>
        <p:spPr>
          <a:xfrm>
            <a:off x="457200" y="311150"/>
            <a:ext cx="8229600" cy="1069975"/>
          </a:xfrm>
          <a:noFill/>
          <a:extLs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p>
            <a:pPr defTabSz="762000">
              <a:lnSpc>
                <a:spcPct val="85000"/>
              </a:lnSpc>
              <a:spcBef>
                <a:spcPct val="50000"/>
              </a:spcBef>
              <a:buClr>
                <a:srgbClr val="4864D4"/>
              </a:buClr>
              <a:buFont typeface="Wingdings" pitchFamily="2" charset="2"/>
              <a:buNone/>
            </a:pPr>
            <a:r>
              <a:rPr lang="it-IT" sz="4000" b="1" smtClean="0">
                <a:solidFill>
                  <a:srgbClr val="3333CC"/>
                </a:solidFill>
                <a:latin typeface="Aharoni" pitchFamily="2" charset="-79"/>
                <a:cs typeface="Aharoni" pitchFamily="2" charset="-79"/>
              </a:rPr>
              <a:t>Grazie per l’attenzione</a:t>
            </a:r>
            <a:br>
              <a:rPr lang="it-IT" sz="4000" b="1" smtClean="0">
                <a:solidFill>
                  <a:srgbClr val="3333CC"/>
                </a:solidFill>
                <a:latin typeface="Aharoni" pitchFamily="2" charset="-79"/>
                <a:cs typeface="Aharoni" pitchFamily="2" charset="-79"/>
              </a:rPr>
            </a:br>
            <a:r>
              <a:rPr lang="it-IT" sz="4000" b="1" smtClean="0">
                <a:solidFill>
                  <a:srgbClr val="C00000"/>
                </a:solidFill>
                <a:latin typeface="Arimo" pitchFamily="34" charset="0"/>
                <a:ea typeface="Arimo" pitchFamily="34" charset="0"/>
                <a:cs typeface="Arimo" pitchFamily="34" charset="0"/>
              </a:rPr>
              <a:t>www.leonepartners.org</a:t>
            </a:r>
          </a:p>
        </p:txBody>
      </p:sp>
      <p:pic>
        <p:nvPicPr>
          <p:cNvPr id="657413"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00338" y="5802313"/>
            <a:ext cx="307340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7961" dir="2700000" algn="ctr" rotWithShape="0">
                    <a:srgbClr val="2F4D71"/>
                  </a:outerShdw>
                </a:effectLst>
              </a14:hiddenEffects>
            </a:ext>
          </a:extLst>
        </p:spPr>
      </p:pic>
    </p:spTree>
    <p:extLst>
      <p:ext uri="{BB962C8B-B14F-4D97-AF65-F5344CB8AC3E}">
        <p14:creationId xmlns="" xmlns:p14="http://schemas.microsoft.com/office/powerpoint/2010/main" val="3968407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 name="Rettangolo 3"/>
          <p:cNvSpPr/>
          <p:nvPr/>
        </p:nvSpPr>
        <p:spPr>
          <a:xfrm>
            <a:off x="2627784" y="44624"/>
            <a:ext cx="6264696" cy="4585871"/>
          </a:xfrm>
          <a:prstGeom prst="rect">
            <a:avLst/>
          </a:prstGeom>
          <a:noFill/>
        </p:spPr>
        <p:txBody>
          <a:bodyPr>
            <a:spAutoFit/>
          </a:bodyPr>
          <a:lstStyle/>
          <a:p>
            <a:pPr algn="ctr" eaLnBrk="0" fontAlgn="base" hangingPunct="0">
              <a:spcBef>
                <a:spcPct val="0"/>
              </a:spcBef>
              <a:spcAft>
                <a:spcPct val="0"/>
              </a:spcAft>
              <a:defRPr/>
            </a:pPr>
            <a:r>
              <a:rPr lang="it-IT" sz="5400" b="1" cap="all" dirty="0">
                <a:ln w="9000" cmpd="sng">
                  <a:solidFill>
                    <a:srgbClr val="000000">
                      <a:shade val="50000"/>
                      <a:satMod val="120000"/>
                    </a:srgbClr>
                  </a:solidFill>
                  <a:prstDash val="solid"/>
                </a:ln>
                <a:solidFill>
                  <a:srgbClr val="CCCCFF">
                    <a:lumMod val="50000"/>
                  </a:srgbClr>
                </a:solidFill>
                <a:effectLst>
                  <a:reflection blurRad="12700" stA="28000" endPos="45000" dist="1000" dir="5400000" sy="-100000" algn="bl" rotWithShape="0"/>
                </a:effectLst>
                <a:latin typeface="Times New Roman" pitchFamily="18" charset="0"/>
              </a:rPr>
              <a:t>Formazione</a:t>
            </a:r>
          </a:p>
          <a:p>
            <a:pPr algn="ctr" eaLnBrk="0" fontAlgn="base" hangingPunct="0">
              <a:spcBef>
                <a:spcPct val="0"/>
              </a:spcBef>
              <a:spcAft>
                <a:spcPct val="0"/>
              </a:spcAft>
              <a:defRPr/>
            </a:pPr>
            <a:r>
              <a:rPr lang="it-IT" sz="5400" b="1" cap="all" dirty="0">
                <a:ln w="9000" cmpd="sng">
                  <a:solidFill>
                    <a:srgbClr val="000000">
                      <a:shade val="50000"/>
                      <a:satMod val="120000"/>
                    </a:srgbClr>
                  </a:solidFill>
                  <a:prstDash val="solid"/>
                </a:ln>
                <a:solidFill>
                  <a:srgbClr val="CCCCFF">
                    <a:lumMod val="50000"/>
                  </a:srgbClr>
                </a:solidFill>
                <a:effectLst>
                  <a:reflection blurRad="12700" stA="28000" endPos="45000" dist="1000" dir="5400000" sy="-100000" algn="bl" rotWithShape="0"/>
                </a:effectLst>
                <a:latin typeface="Times New Roman" pitchFamily="18" charset="0"/>
              </a:rPr>
              <a:t> </a:t>
            </a:r>
          </a:p>
          <a:p>
            <a:pPr algn="ctr" eaLnBrk="0" fontAlgn="base" hangingPunct="0">
              <a:spcBef>
                <a:spcPct val="0"/>
              </a:spcBef>
              <a:spcAft>
                <a:spcPct val="0"/>
              </a:spcAft>
              <a:defRPr/>
            </a:pPr>
            <a:r>
              <a:rPr lang="it-IT" sz="5400" b="1" cap="all" dirty="0">
                <a:ln w="9000" cmpd="sng">
                  <a:solidFill>
                    <a:srgbClr val="000000">
                      <a:shade val="50000"/>
                      <a:satMod val="120000"/>
                    </a:srgbClr>
                  </a:solidFill>
                  <a:prstDash val="solid"/>
                </a:ln>
                <a:solidFill>
                  <a:srgbClr val="CCCCFF">
                    <a:lumMod val="50000"/>
                  </a:srgbClr>
                </a:solidFill>
                <a:effectLst>
                  <a:reflection blurRad="12700" stA="28000" endPos="45000" dist="1000" dir="5400000" sy="-100000" algn="bl" rotWithShape="0"/>
                </a:effectLst>
                <a:latin typeface="Times New Roman" pitchFamily="18" charset="0"/>
              </a:rPr>
              <a:t>InfOrmazIoNE</a:t>
            </a:r>
          </a:p>
          <a:p>
            <a:pPr algn="ctr" eaLnBrk="0" fontAlgn="base" hangingPunct="0">
              <a:spcBef>
                <a:spcPct val="0"/>
              </a:spcBef>
              <a:spcAft>
                <a:spcPct val="0"/>
              </a:spcAft>
              <a:defRPr/>
            </a:pPr>
            <a:endParaRPr lang="it-IT" sz="5400" b="1" cap="all" dirty="0">
              <a:ln w="9000" cmpd="sng">
                <a:solidFill>
                  <a:srgbClr val="000000">
                    <a:shade val="50000"/>
                    <a:satMod val="120000"/>
                  </a:srgbClr>
                </a:solidFill>
                <a:prstDash val="solid"/>
              </a:ln>
              <a:solidFill>
                <a:srgbClr val="CCCCFF">
                  <a:lumMod val="50000"/>
                </a:srgbClr>
              </a:solidFill>
              <a:effectLst>
                <a:reflection blurRad="12700" stA="28000" endPos="45000" dist="1000" dir="5400000" sy="-100000" algn="bl" rotWithShape="0"/>
              </a:effectLst>
              <a:latin typeface="Times New Roman" pitchFamily="18" charset="0"/>
            </a:endParaRPr>
          </a:p>
          <a:p>
            <a:pPr algn="ctr" eaLnBrk="0" fontAlgn="base" hangingPunct="0">
              <a:spcBef>
                <a:spcPct val="0"/>
              </a:spcBef>
              <a:spcAft>
                <a:spcPct val="0"/>
              </a:spcAft>
              <a:defRPr/>
            </a:pPr>
            <a:r>
              <a:rPr lang="it-IT" sz="4800" b="1" cap="all" dirty="0">
                <a:ln w="9000" cmpd="sng">
                  <a:solidFill>
                    <a:srgbClr val="000000">
                      <a:shade val="50000"/>
                      <a:satMod val="120000"/>
                    </a:srgbClr>
                  </a:solidFill>
                  <a:prstDash val="solid"/>
                </a:ln>
                <a:solidFill>
                  <a:srgbClr val="CCCCFF">
                    <a:lumMod val="50000"/>
                  </a:srgbClr>
                </a:solidFill>
                <a:effectLst>
                  <a:reflection blurRad="12700" stA="28000" endPos="45000" dist="1000" dir="5400000" sy="-100000" algn="bl" rotWithShape="0"/>
                </a:effectLst>
                <a:latin typeface="Times New Roman" pitchFamily="18" charset="0"/>
              </a:rPr>
              <a:t>ADDESTRAMENTO</a:t>
            </a:r>
          </a:p>
          <a:p>
            <a:pPr algn="ctr" eaLnBrk="0" fontAlgn="base" hangingPunct="0">
              <a:spcBef>
                <a:spcPct val="0"/>
              </a:spcBef>
              <a:spcAft>
                <a:spcPct val="0"/>
              </a:spcAft>
              <a:defRPr/>
            </a:pPr>
            <a:r>
              <a:rPr lang="it-IT" sz="2800" b="1" dirty="0">
                <a:ln w="9000" cmpd="sng">
                  <a:solidFill>
                    <a:srgbClr val="000000">
                      <a:shade val="50000"/>
                      <a:satMod val="120000"/>
                    </a:srgbClr>
                  </a:solidFill>
                  <a:prstDash val="solid"/>
                </a:ln>
                <a:solidFill>
                  <a:srgbClr val="993300"/>
                </a:solidFill>
                <a:effectLst>
                  <a:reflection blurRad="12700" stA="28000" endPos="45000" dist="1000" dir="5400000" sy="-100000" algn="bl" rotWithShape="0"/>
                </a:effectLst>
                <a:latin typeface="Times New Roman" pitchFamily="18" charset="0"/>
              </a:rPr>
              <a:t>nel TUS (d.lgs.81/08)</a:t>
            </a:r>
          </a:p>
        </p:txBody>
      </p:sp>
      <p:pic>
        <p:nvPicPr>
          <p:cNvPr id="1339394" name="Picture 2"/>
          <p:cNvPicPr>
            <a:picLocks noChangeAspect="1" noChangeArrowheads="1"/>
          </p:cNvPicPr>
          <p:nvPr/>
        </p:nvPicPr>
        <p:blipFill>
          <a:blip r:embed="rId3" cstate="print"/>
          <a:srcRect/>
          <a:stretch>
            <a:fillRect/>
          </a:stretch>
        </p:blipFill>
        <p:spPr bwMode="auto">
          <a:xfrm>
            <a:off x="65088" y="188913"/>
            <a:ext cx="2808287" cy="2060575"/>
          </a:xfrm>
          <a:prstGeom prst="rect">
            <a:avLst/>
          </a:prstGeom>
          <a:noFill/>
          <a:ln>
            <a:noFill/>
          </a:ln>
          <a:effectLst>
            <a:prstShdw prst="shdw17" dist="17961" dir="2700000">
              <a:schemeClr val="accent1">
                <a:gamma/>
                <a:shade val="60000"/>
                <a:invGamma/>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miter lim="800000"/>
                <a:headEnd/>
                <a:tailEnd/>
              </a14:hiddenLine>
            </a:ext>
          </a:extLst>
        </p:spPr>
      </p:pic>
      <p:pic>
        <p:nvPicPr>
          <p:cNvPr id="1339395" name="Picture 3"/>
          <p:cNvPicPr>
            <a:picLocks noChangeAspect="1" noChangeArrowheads="1"/>
          </p:cNvPicPr>
          <p:nvPr/>
        </p:nvPicPr>
        <p:blipFill>
          <a:blip r:embed="rId4" cstate="print"/>
          <a:srcRect/>
          <a:stretch>
            <a:fillRect/>
          </a:stretch>
        </p:blipFill>
        <p:spPr bwMode="auto">
          <a:xfrm>
            <a:off x="1987550" y="4868863"/>
            <a:ext cx="7048500" cy="1757362"/>
          </a:xfrm>
          <a:prstGeom prst="rect">
            <a:avLst/>
          </a:prstGeom>
          <a:noFill/>
          <a:ln>
            <a:noFill/>
          </a:ln>
          <a:effectLst>
            <a:prstShdw prst="shdw17" dist="17961" dir="2700000">
              <a:schemeClr val="accent1">
                <a:gamma/>
                <a:shade val="60000"/>
                <a:invGamma/>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miter lim="800000"/>
                <a:headEnd/>
                <a:tailEnd/>
              </a14:hiddenLine>
            </a:ext>
          </a:extLst>
        </p:spPr>
      </p:pic>
      <p:pic>
        <p:nvPicPr>
          <p:cNvPr id="1339396" name="Picture 4"/>
          <p:cNvPicPr>
            <a:picLocks noChangeAspect="1" noChangeArrowheads="1"/>
          </p:cNvPicPr>
          <p:nvPr/>
        </p:nvPicPr>
        <p:blipFill>
          <a:blip r:embed="rId5" cstate="print"/>
          <a:srcRect/>
          <a:stretch>
            <a:fillRect/>
          </a:stretch>
        </p:blipFill>
        <p:spPr bwMode="auto">
          <a:xfrm>
            <a:off x="179388" y="2565400"/>
            <a:ext cx="2628900" cy="1971675"/>
          </a:xfrm>
          <a:prstGeom prst="rect">
            <a:avLst/>
          </a:prstGeom>
          <a:noFill/>
          <a:ln>
            <a:noFill/>
          </a:ln>
          <a:effectLst>
            <a:prstShdw prst="shdw17" dist="17961" dir="2700000">
              <a:schemeClr val="accent1">
                <a:gamma/>
                <a:shade val="60000"/>
                <a:invGamma/>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 xmlns:p14="http://schemas.microsoft.com/office/powerpoint/2010/main" val="1206265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5263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81138" y="438150"/>
            <a:ext cx="6213475" cy="6011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6339" name="Picture 6" descr="cesare-damian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12975" y="2420938"/>
            <a:ext cx="3943350"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2029855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250825" y="274638"/>
            <a:ext cx="6049963" cy="1425575"/>
          </a:xfrm>
          <a:gradFill rotWithShape="1">
            <a:gsLst>
              <a:gs pos="0">
                <a:schemeClr val="accent1"/>
              </a:gs>
              <a:gs pos="100000">
                <a:srgbClr val="FFCC00"/>
              </a:gs>
            </a:gsLst>
            <a:lin ang="5400000" scaled="1"/>
          </a:gradFill>
        </p:spPr>
        <p:txBody>
          <a:bodyPr/>
          <a:lstStyle/>
          <a:p>
            <a:pPr eaLnBrk="1" hangingPunct="1"/>
            <a:r>
              <a:rPr lang="it-IT" sz="3600" smtClean="0">
                <a:solidFill>
                  <a:srgbClr val="800000"/>
                </a:solidFill>
              </a:rPr>
              <a:t>Art.2 Definizioni</a:t>
            </a:r>
          </a:p>
        </p:txBody>
      </p:sp>
      <p:sp>
        <p:nvSpPr>
          <p:cNvPr id="398339" name="Rectangle 3"/>
          <p:cNvSpPr>
            <a:spLocks noGrp="1" noChangeArrowheads="1"/>
          </p:cNvSpPr>
          <p:nvPr>
            <p:ph type="body" idx="1"/>
          </p:nvPr>
        </p:nvSpPr>
        <p:spPr>
          <a:xfrm>
            <a:off x="179388" y="1557338"/>
            <a:ext cx="8713787" cy="5111750"/>
          </a:xfrm>
        </p:spPr>
        <p:txBody>
          <a:bodyPr/>
          <a:lstStyle/>
          <a:p>
            <a:pPr eaLnBrk="1" hangingPunct="1">
              <a:buFontTx/>
              <a:buNone/>
            </a:pPr>
            <a:r>
              <a:rPr lang="it-IT" altLang="zh-CN" sz="1200" b="1" i="1" smtClean="0">
                <a:ea typeface="SimSun" pitchFamily="2" charset="-122"/>
              </a:rPr>
              <a:t>1 .</a:t>
            </a:r>
            <a:r>
              <a:rPr lang="it-IT" altLang="zh-CN" sz="3600" b="1" i="1" smtClean="0">
                <a:ea typeface="SimSun" pitchFamily="2" charset="-122"/>
              </a:rPr>
              <a:t> </a:t>
            </a:r>
            <a:r>
              <a:rPr lang="it-IT" altLang="zh-CN" sz="1600" b="1" i="1" smtClean="0">
                <a:ea typeface="SimSun" pitchFamily="2" charset="-122"/>
              </a:rPr>
              <a:t>Ai fini ed agli effetti delle disposizioni</a:t>
            </a:r>
            <a:br>
              <a:rPr lang="it-IT" altLang="zh-CN" sz="1600" b="1" i="1" smtClean="0">
                <a:ea typeface="SimSun" pitchFamily="2" charset="-122"/>
              </a:rPr>
            </a:br>
            <a:r>
              <a:rPr lang="it-IT" altLang="zh-CN" sz="1600" b="1" i="1" smtClean="0">
                <a:ea typeface="SimSun" pitchFamily="2" charset="-122"/>
              </a:rPr>
              <a:t> </a:t>
            </a:r>
            <a:r>
              <a:rPr lang="it-IT" altLang="zh-CN" sz="1400" b="1" i="1" smtClean="0">
                <a:ea typeface="SimSun" pitchFamily="2" charset="-122"/>
              </a:rPr>
              <a:t>di cui al presente decreto legislativo si intende per:  </a:t>
            </a:r>
          </a:p>
          <a:p>
            <a:pPr algn="ctr" eaLnBrk="1" hangingPunct="1">
              <a:buFontTx/>
              <a:buNone/>
            </a:pPr>
            <a:r>
              <a:rPr lang="it-IT" altLang="zh-CN" sz="1600" b="1" i="1" smtClean="0">
                <a:ea typeface="SimSun" pitchFamily="2" charset="-122"/>
              </a:rPr>
              <a:t>                         </a:t>
            </a:r>
            <a:r>
              <a:rPr lang="it-IT" sz="4800" i="1" smtClean="0">
                <a:solidFill>
                  <a:srgbClr val="800000"/>
                </a:solidFill>
              </a:rPr>
              <a:t>aa)</a:t>
            </a:r>
            <a:r>
              <a:rPr lang="it-IT" sz="2800" smtClean="0">
                <a:solidFill>
                  <a:srgbClr val="800000"/>
                </a:solidFill>
              </a:rPr>
              <a:t> formazione</a:t>
            </a:r>
          </a:p>
          <a:p>
            <a:pPr algn="ctr" eaLnBrk="1" hangingPunct="1"/>
            <a:r>
              <a:rPr lang="it-IT" b="1" smtClean="0">
                <a:solidFill>
                  <a:srgbClr val="800000"/>
                </a:solidFill>
              </a:rPr>
              <a:t>processo educativo</a:t>
            </a:r>
            <a:r>
              <a:rPr lang="it-IT" sz="2800" smtClean="0">
                <a:solidFill>
                  <a:srgbClr val="800000"/>
                </a:solidFill>
              </a:rPr>
              <a:t> attraverso il quale </a:t>
            </a:r>
            <a:r>
              <a:rPr lang="it-IT" smtClean="0">
                <a:solidFill>
                  <a:srgbClr val="800000"/>
                </a:solidFill>
              </a:rPr>
              <a:t>trasferire </a:t>
            </a:r>
            <a:r>
              <a:rPr lang="it-IT" sz="2800" smtClean="0">
                <a:solidFill>
                  <a:srgbClr val="800000"/>
                </a:solidFill>
              </a:rPr>
              <a:t>ai lavoratori ed agli altri soggetti del sistema di prevenzione e protezione aziendale</a:t>
            </a:r>
          </a:p>
          <a:p>
            <a:pPr algn="ctr" eaLnBrk="1" hangingPunct="1"/>
            <a:r>
              <a:rPr lang="it-IT" sz="2800" smtClean="0">
                <a:solidFill>
                  <a:srgbClr val="800000"/>
                </a:solidFill>
              </a:rPr>
              <a:t>conoscenze e procedure utili alla acquisizione di competenze per lo svolgimento in sicurezza dei rispettivi compiti in azienda e alla identificazione, alla riduzione e alla gestione dei rischi;</a:t>
            </a:r>
            <a:endParaRPr lang="it-IT" sz="2800" i="1" smtClean="0">
              <a:solidFill>
                <a:srgbClr val="800000"/>
              </a:solidFill>
            </a:endParaRPr>
          </a:p>
        </p:txBody>
      </p:sp>
      <p:pic>
        <p:nvPicPr>
          <p:cNvPr id="398340" name="Immagine 3" descr="http://www.unicaconsulting.it/Latina/images/stories/Formazione%20Sicurezz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00788" y="260350"/>
            <a:ext cx="2771775" cy="197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21015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gradFill rotWithShape="1">
            <a:gsLst>
              <a:gs pos="0">
                <a:schemeClr val="accent1"/>
              </a:gs>
              <a:gs pos="100000">
                <a:srgbClr val="FFCC00"/>
              </a:gs>
            </a:gsLst>
            <a:lin ang="5400000" scaled="1"/>
          </a:gradFill>
        </p:spPr>
        <p:txBody>
          <a:bodyPr/>
          <a:lstStyle/>
          <a:p>
            <a:pPr eaLnBrk="1" hangingPunct="1"/>
            <a:r>
              <a:rPr lang="it-IT" sz="3600" smtClean="0">
                <a:solidFill>
                  <a:srgbClr val="800000"/>
                </a:solidFill>
              </a:rPr>
              <a:t>Art.2 Definizioni</a:t>
            </a:r>
          </a:p>
        </p:txBody>
      </p:sp>
      <p:sp>
        <p:nvSpPr>
          <p:cNvPr id="399363" name="Rectangle 3"/>
          <p:cNvSpPr>
            <a:spLocks noGrp="1" noChangeArrowheads="1"/>
          </p:cNvSpPr>
          <p:nvPr>
            <p:ph type="body" idx="1"/>
          </p:nvPr>
        </p:nvSpPr>
        <p:spPr>
          <a:xfrm>
            <a:off x="323850" y="1557338"/>
            <a:ext cx="8496300" cy="5184775"/>
          </a:xfrm>
          <a:ln>
            <a:solidFill>
              <a:schemeClr val="accent1"/>
            </a:solidFill>
            <a:miter lim="800000"/>
            <a:headEnd/>
            <a:tailEnd/>
          </a:ln>
        </p:spPr>
        <p:txBody>
          <a:bodyPr/>
          <a:lstStyle/>
          <a:p>
            <a:pPr algn="ctr" eaLnBrk="1" hangingPunct="1">
              <a:buFontTx/>
              <a:buNone/>
            </a:pPr>
            <a:r>
              <a:rPr lang="it-IT" altLang="zh-CN" sz="1800" b="1" i="1" smtClean="0">
                <a:ea typeface="SimSun" pitchFamily="2" charset="-122"/>
              </a:rPr>
              <a:t>1 .</a:t>
            </a:r>
            <a:r>
              <a:rPr lang="it-IT" altLang="zh-CN" sz="4800" b="1" i="1" smtClean="0">
                <a:ea typeface="SimSun" pitchFamily="2" charset="-122"/>
              </a:rPr>
              <a:t> </a:t>
            </a:r>
            <a:r>
              <a:rPr lang="it-IT" altLang="zh-CN" sz="2400" b="1" i="1" smtClean="0">
                <a:ea typeface="SimSun" pitchFamily="2" charset="-122"/>
              </a:rPr>
              <a:t>Ai fini ed agli effetti delle disposizioni</a:t>
            </a:r>
            <a:br>
              <a:rPr lang="it-IT" altLang="zh-CN" sz="2400" b="1" i="1" smtClean="0">
                <a:ea typeface="SimSun" pitchFamily="2" charset="-122"/>
              </a:rPr>
            </a:br>
            <a:r>
              <a:rPr lang="it-IT" altLang="zh-CN" sz="2400" b="1" i="1" smtClean="0">
                <a:ea typeface="SimSun" pitchFamily="2" charset="-122"/>
              </a:rPr>
              <a:t> </a:t>
            </a:r>
            <a:r>
              <a:rPr lang="it-IT" altLang="zh-CN" sz="2000" b="1" i="1" smtClean="0">
                <a:ea typeface="SimSun" pitchFamily="2" charset="-122"/>
              </a:rPr>
              <a:t>di cui al presente decreto legislativo si intende per:                     </a:t>
            </a:r>
            <a:r>
              <a:rPr lang="it-IT" sz="4400" b="1" i="1" smtClean="0">
                <a:solidFill>
                  <a:srgbClr val="3333CC"/>
                </a:solidFill>
              </a:rPr>
              <a:t>bb)</a:t>
            </a:r>
            <a:r>
              <a:rPr lang="it-IT" sz="4400" b="1" smtClean="0">
                <a:solidFill>
                  <a:srgbClr val="3333CC"/>
                </a:solidFill>
              </a:rPr>
              <a:t> informazione</a:t>
            </a:r>
          </a:p>
          <a:p>
            <a:pPr eaLnBrk="1" hangingPunct="1"/>
            <a:r>
              <a:rPr lang="it-IT" sz="4400" smtClean="0">
                <a:solidFill>
                  <a:srgbClr val="3333CC"/>
                </a:solidFill>
              </a:rPr>
              <a:t> complesso delle attività dirette a fornire conoscenze utili alla identificazione, alla riduzione e alla gestione dei rischi in ambiente di lavoro;</a:t>
            </a:r>
          </a:p>
        </p:txBody>
      </p:sp>
      <p:pic>
        <p:nvPicPr>
          <p:cNvPr id="399364" name="Immagine 3" descr="http://static.fanpage.it/jobfanpage/wp-content/uploads/2013/11/corsi_formazione_1-638x42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72225" y="14288"/>
            <a:ext cx="2592388"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49687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684213" y="620713"/>
            <a:ext cx="5864225" cy="1131887"/>
          </a:xfrm>
        </p:spPr>
        <p:txBody>
          <a:bodyPr/>
          <a:lstStyle/>
          <a:p>
            <a:pPr eaLnBrk="1" hangingPunct="1"/>
            <a:r>
              <a:rPr lang="it-IT" altLang="zh-CN" sz="2800" b="1" smtClean="0">
                <a:ea typeface="SimSun" pitchFamily="2" charset="-122"/>
              </a:rPr>
              <a:t>Articolo 2 </a:t>
            </a:r>
            <a:r>
              <a:rPr lang="it-IT" altLang="zh-CN" sz="2800" b="1" i="1" smtClean="0">
                <a:ea typeface="SimSun" pitchFamily="2" charset="-122"/>
              </a:rPr>
              <a:t>Definizioni</a:t>
            </a:r>
            <a:r>
              <a:rPr lang="it-IT" altLang="zh-CN" sz="4000" b="1" i="1" smtClean="0">
                <a:ea typeface="SimSun" pitchFamily="2" charset="-122"/>
              </a:rPr>
              <a:t>                              </a:t>
            </a:r>
            <a:r>
              <a:rPr lang="it-IT" altLang="zh-CN" sz="1400" b="1" i="1" smtClean="0">
                <a:ea typeface="SimSun" pitchFamily="2" charset="-122"/>
              </a:rPr>
              <a:t>1 .</a:t>
            </a:r>
            <a:r>
              <a:rPr lang="it-IT" altLang="zh-CN" sz="4000" b="1" i="1" smtClean="0">
                <a:ea typeface="SimSun" pitchFamily="2" charset="-122"/>
              </a:rPr>
              <a:t> </a:t>
            </a:r>
            <a:r>
              <a:rPr lang="it-IT" altLang="zh-CN" sz="1800" b="1" i="1" smtClean="0">
                <a:ea typeface="SimSun" pitchFamily="2" charset="-122"/>
              </a:rPr>
              <a:t>Ai fini ed agli effetti delle disposizioni</a:t>
            </a:r>
            <a:br>
              <a:rPr lang="it-IT" altLang="zh-CN" sz="1800" b="1" i="1" smtClean="0">
                <a:ea typeface="SimSun" pitchFamily="2" charset="-122"/>
              </a:rPr>
            </a:br>
            <a:r>
              <a:rPr lang="it-IT" altLang="zh-CN" sz="1800" b="1" i="1" smtClean="0">
                <a:ea typeface="SimSun" pitchFamily="2" charset="-122"/>
              </a:rPr>
              <a:t> </a:t>
            </a:r>
            <a:r>
              <a:rPr lang="it-IT" altLang="zh-CN" sz="1600" b="1" i="1" smtClean="0">
                <a:ea typeface="SimSun" pitchFamily="2" charset="-122"/>
              </a:rPr>
              <a:t>di cui al presente decreto legislativo si intende per:</a:t>
            </a:r>
            <a:endParaRPr lang="it-IT" sz="1600" b="1" i="1" smtClean="0"/>
          </a:p>
        </p:txBody>
      </p:sp>
      <p:sp>
        <p:nvSpPr>
          <p:cNvPr id="400387" name="Rectangle 3"/>
          <p:cNvSpPr>
            <a:spLocks noGrp="1" noChangeArrowheads="1"/>
          </p:cNvSpPr>
          <p:nvPr>
            <p:ph type="body" idx="1"/>
          </p:nvPr>
        </p:nvSpPr>
        <p:spPr>
          <a:xfrm>
            <a:off x="685800" y="1828800"/>
            <a:ext cx="7696200" cy="4192588"/>
          </a:xfrm>
        </p:spPr>
        <p:txBody>
          <a:bodyPr/>
          <a:lstStyle/>
          <a:p>
            <a:pPr algn="ctr" eaLnBrk="1" hangingPunct="1">
              <a:buFontTx/>
              <a:buNone/>
            </a:pPr>
            <a:r>
              <a:rPr lang="it-IT" altLang="zh-CN" sz="2800" smtClean="0">
                <a:solidFill>
                  <a:srgbClr val="000099"/>
                </a:solidFill>
                <a:ea typeface="SimSun" pitchFamily="2" charset="-122"/>
              </a:rPr>
              <a:t>cc) </a:t>
            </a:r>
            <a:r>
              <a:rPr lang="it-IT" altLang="zh-CN" sz="2800" smtClean="0">
                <a:solidFill>
                  <a:srgbClr val="000099"/>
                </a:solidFill>
                <a:latin typeface="Garamond" pitchFamily="18" charset="0"/>
                <a:ea typeface="SimSun" pitchFamily="2" charset="-122"/>
              </a:rPr>
              <a:t>«</a:t>
            </a:r>
            <a:r>
              <a:rPr lang="it-IT" altLang="zh-CN" sz="2800" smtClean="0">
                <a:solidFill>
                  <a:srgbClr val="000099"/>
                </a:solidFill>
                <a:ea typeface="SimSun" pitchFamily="2" charset="-122"/>
              </a:rPr>
              <a:t>addestramento</a:t>
            </a:r>
            <a:r>
              <a:rPr lang="it-IT" altLang="zh-CN" sz="2800" smtClean="0">
                <a:solidFill>
                  <a:srgbClr val="000099"/>
                </a:solidFill>
                <a:latin typeface="Garamond" pitchFamily="18" charset="0"/>
                <a:ea typeface="SimSun" pitchFamily="2" charset="-122"/>
              </a:rPr>
              <a:t>»</a:t>
            </a:r>
            <a:r>
              <a:rPr lang="it-IT" altLang="zh-CN" sz="2800" smtClean="0">
                <a:solidFill>
                  <a:srgbClr val="000099"/>
                </a:solidFill>
                <a:ea typeface="SimSun" pitchFamily="2" charset="-122"/>
              </a:rPr>
              <a:t>:</a:t>
            </a:r>
            <a:r>
              <a:rPr lang="it-IT" altLang="zh-CN" sz="2800" smtClean="0">
                <a:ea typeface="SimSun" pitchFamily="2" charset="-122"/>
              </a:rPr>
              <a:t> </a:t>
            </a:r>
          </a:p>
          <a:p>
            <a:pPr algn="just" eaLnBrk="1" hangingPunct="1">
              <a:buFontTx/>
              <a:buNone/>
            </a:pPr>
            <a:r>
              <a:rPr lang="it-IT" altLang="zh-CN" sz="2800" smtClean="0">
                <a:solidFill>
                  <a:srgbClr val="CC0000"/>
                </a:solidFill>
                <a:ea typeface="SimSun" pitchFamily="2" charset="-122"/>
              </a:rPr>
              <a:t>complesso delle </a:t>
            </a:r>
            <a:r>
              <a:rPr lang="it-IT" altLang="zh-CN" sz="2800" smtClean="0">
                <a:solidFill>
                  <a:srgbClr val="CC0000"/>
                </a:solidFill>
                <a:latin typeface="Bodoni MT" pitchFamily="18" charset="0"/>
                <a:ea typeface="SimSun" pitchFamily="2" charset="-122"/>
              </a:rPr>
              <a:t>attività</a:t>
            </a:r>
            <a:r>
              <a:rPr lang="it-IT" altLang="zh-CN" sz="2800" smtClean="0">
                <a:solidFill>
                  <a:srgbClr val="CC0000"/>
                </a:solidFill>
                <a:ea typeface="SimSun" pitchFamily="2" charset="-122"/>
              </a:rPr>
              <a:t> dirette a fare apprendere ai lavoratori l</a:t>
            </a:r>
            <a:r>
              <a:rPr lang="it-IT" altLang="zh-CN" sz="2800" smtClean="0">
                <a:solidFill>
                  <a:srgbClr val="CC0000"/>
                </a:solidFill>
                <a:latin typeface="Garamond" pitchFamily="18" charset="0"/>
                <a:ea typeface="SimSun" pitchFamily="2" charset="-122"/>
              </a:rPr>
              <a:t>’</a:t>
            </a:r>
            <a:r>
              <a:rPr lang="it-IT" altLang="zh-CN" sz="2800" smtClean="0">
                <a:solidFill>
                  <a:srgbClr val="CC0000"/>
                </a:solidFill>
                <a:ea typeface="SimSun" pitchFamily="2" charset="-122"/>
              </a:rPr>
              <a:t>uso corretto di attrezzature, macchine, impianti, sostanze, dispositivi, anche di protezione individuale, e le procedure di lavoro;</a:t>
            </a:r>
          </a:p>
          <a:p>
            <a:pPr algn="just" eaLnBrk="1" hangingPunct="1">
              <a:buFontTx/>
              <a:buNone/>
            </a:pPr>
            <a:endParaRPr lang="it-IT" altLang="zh-CN" sz="2800" smtClean="0">
              <a:solidFill>
                <a:srgbClr val="CC0000"/>
              </a:solidFill>
              <a:ea typeface="SimSun" pitchFamily="2" charset="-122"/>
            </a:endParaRPr>
          </a:p>
          <a:p>
            <a:pPr algn="r" eaLnBrk="1" hangingPunct="1">
              <a:buFontTx/>
              <a:buNone/>
            </a:pPr>
            <a:r>
              <a:rPr lang="it-IT" altLang="zh-CN" sz="2400" smtClean="0">
                <a:solidFill>
                  <a:schemeClr val="folHlink"/>
                </a:solidFill>
                <a:ea typeface="SimSun" pitchFamily="2" charset="-122"/>
              </a:rPr>
              <a:t>Art.37, co.5 </a:t>
            </a:r>
            <a:r>
              <a:rPr lang="it-IT" altLang="zh-CN" sz="2400" smtClean="0">
                <a:solidFill>
                  <a:srgbClr val="003399"/>
                </a:solidFill>
                <a:latin typeface="Garamond" pitchFamily="18" charset="0"/>
                <a:ea typeface="SimSun" pitchFamily="2" charset="-122"/>
              </a:rPr>
              <a:t>“</a:t>
            </a:r>
            <a:r>
              <a:rPr lang="it-IT" altLang="zh-CN" sz="2400" smtClean="0">
                <a:solidFill>
                  <a:srgbClr val="003399"/>
                </a:solidFill>
                <a:ea typeface="SimSun" pitchFamily="2" charset="-122"/>
              </a:rPr>
              <a:t>L</a:t>
            </a:r>
            <a:r>
              <a:rPr lang="it-IT" altLang="zh-CN" sz="2400" smtClean="0">
                <a:solidFill>
                  <a:srgbClr val="003399"/>
                </a:solidFill>
                <a:latin typeface="Garamond" pitchFamily="18" charset="0"/>
                <a:ea typeface="SimSun" pitchFamily="2" charset="-122"/>
              </a:rPr>
              <a:t>’</a:t>
            </a:r>
            <a:r>
              <a:rPr lang="it-IT" altLang="zh-CN" sz="2400" smtClean="0">
                <a:solidFill>
                  <a:srgbClr val="003399"/>
                </a:solidFill>
                <a:ea typeface="SimSun" pitchFamily="2" charset="-122"/>
              </a:rPr>
              <a:t>addestramento viene effettuato da persona esperta e sul luogo di lavoro</a:t>
            </a:r>
            <a:endParaRPr lang="it-IT" sz="2400" smtClean="0">
              <a:solidFill>
                <a:srgbClr val="003399"/>
              </a:solidFill>
            </a:endParaRPr>
          </a:p>
        </p:txBody>
      </p:sp>
      <p:pic>
        <p:nvPicPr>
          <p:cNvPr id="400388" name="Immagine 3" descr="http://www.lineavitaservicesrl.com/img/corsi-tip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548438" y="0"/>
            <a:ext cx="2487612" cy="220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81495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401410" name="Picture 2" descr="http://blog.studenti.it/fidalmaaps/wp-content/uploads/2013/04/rls_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0825" y="188913"/>
            <a:ext cx="8569325" cy="651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1" name="WordArt 4"/>
          <p:cNvSpPr>
            <a:spLocks noChangeArrowheads="1" noChangeShapeType="1" noTextEdit="1"/>
          </p:cNvSpPr>
          <p:nvPr/>
        </p:nvSpPr>
        <p:spPr bwMode="auto">
          <a:xfrm>
            <a:off x="468313" y="2997200"/>
            <a:ext cx="8207375" cy="6477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it-IT" sz="3600" kern="10" smtClean="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Gli obblighi del datore di lavoro e del dirigente</a:t>
            </a:r>
          </a:p>
        </p:txBody>
      </p:sp>
    </p:spTree>
    <p:extLst>
      <p:ext uri="{BB962C8B-B14F-4D97-AF65-F5344CB8AC3E}">
        <p14:creationId xmlns="" xmlns:p14="http://schemas.microsoft.com/office/powerpoint/2010/main" val="36791138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0" y="0"/>
            <a:ext cx="9144000" cy="1143000"/>
          </a:xfrm>
          <a:solidFill>
            <a:schemeClr val="accent2"/>
          </a:solidFill>
        </p:spPr>
        <p:txBody>
          <a:bodyPr/>
          <a:lstStyle/>
          <a:p>
            <a:pPr eaLnBrk="1" hangingPunct="1"/>
            <a:r>
              <a:rPr lang="it-IT" sz="3200" b="1" smtClean="0">
                <a:solidFill>
                  <a:srgbClr val="FFFF66"/>
                </a:solidFill>
              </a:rPr>
              <a:t>Articolo 18</a:t>
            </a:r>
            <a:r>
              <a:rPr lang="it-IT" sz="4000" b="1" smtClean="0">
                <a:solidFill>
                  <a:srgbClr val="FFFF66"/>
                </a:solidFill>
              </a:rPr>
              <a:t>  </a:t>
            </a:r>
            <a:r>
              <a:rPr lang="it-IT" sz="2800" b="1" i="1" smtClean="0">
                <a:solidFill>
                  <a:srgbClr val="FFFF66"/>
                </a:solidFill>
              </a:rPr>
              <a:t>Obblighi del datore di lavoro e del dirigente dalla lett.a) alla lett.bb)</a:t>
            </a:r>
            <a:r>
              <a:rPr lang="it-IT" sz="2400" b="1" i="1" smtClean="0">
                <a:solidFill>
                  <a:srgbClr val="FFFF66"/>
                </a:solidFill>
              </a:rPr>
              <a:t>   </a:t>
            </a:r>
            <a:r>
              <a:rPr lang="it-IT" sz="1800" b="1" i="1" smtClean="0">
                <a:solidFill>
                  <a:srgbClr val="FFFF66"/>
                </a:solidFill>
              </a:rPr>
              <a:t>(24  - g-bis)</a:t>
            </a:r>
          </a:p>
        </p:txBody>
      </p:sp>
      <p:sp>
        <p:nvSpPr>
          <p:cNvPr id="379907" name="Rectangle 3" descr="Velina blu"/>
          <p:cNvSpPr>
            <a:spLocks noGrp="1" noChangeArrowheads="1"/>
          </p:cNvSpPr>
          <p:nvPr>
            <p:ph type="body" idx="1"/>
          </p:nvPr>
        </p:nvSpPr>
        <p:spPr>
          <a:xfrm>
            <a:off x="0" y="1341438"/>
            <a:ext cx="9144000"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lnSpc>
                <a:spcPct val="90000"/>
              </a:lnSpc>
            </a:pPr>
            <a:r>
              <a:rPr lang="it-IT" sz="3600" b="1" i="1" smtClean="0"/>
              <a:t>1. </a:t>
            </a:r>
            <a:r>
              <a:rPr lang="it-IT" sz="2400" b="1" i="1" smtClean="0"/>
              <a:t>Il datore di lavoro,che esercita le attività di cui all’art.3 e</a:t>
            </a:r>
            <a:r>
              <a:rPr lang="it-IT" sz="3600" b="1" i="1" smtClean="0"/>
              <a:t> </a:t>
            </a:r>
            <a:r>
              <a:rPr lang="it-IT" sz="4400" b="1" i="1" smtClean="0"/>
              <a:t>i dirigenti</a:t>
            </a:r>
            <a:r>
              <a:rPr lang="it-IT" sz="3600" b="1" i="1" smtClean="0"/>
              <a:t>, </a:t>
            </a:r>
            <a:r>
              <a:rPr lang="it-IT" b="1" i="1" smtClean="0"/>
              <a:t>che organizzano e dirigono le stesse attività secondo le attribuzioni e competenze ad essi conferite, devono:</a:t>
            </a:r>
          </a:p>
          <a:p>
            <a:pPr eaLnBrk="1" hangingPunct="1">
              <a:lnSpc>
                <a:spcPct val="90000"/>
              </a:lnSpc>
            </a:pPr>
            <a:r>
              <a:rPr lang="it-IT" sz="4800" b="1" i="1" smtClean="0">
                <a:solidFill>
                  <a:srgbClr val="000099"/>
                </a:solidFill>
              </a:rPr>
              <a:t>a)</a:t>
            </a:r>
            <a:r>
              <a:rPr lang="it-IT" sz="3600" b="1" i="1" smtClean="0">
                <a:solidFill>
                  <a:srgbClr val="000099"/>
                </a:solidFill>
              </a:rPr>
              <a:t> nominare il medico competente per l’effettuazione della sorveglianza sanitaria nei casi previsti dal presente decreto legislativo;</a:t>
            </a:r>
          </a:p>
          <a:p>
            <a:pPr algn="ctr" eaLnBrk="1" hangingPunct="1">
              <a:lnSpc>
                <a:spcPct val="90000"/>
              </a:lnSpc>
              <a:buFontTx/>
              <a:buNone/>
            </a:pPr>
            <a:r>
              <a:rPr lang="it-IT" altLang="zh-CN" sz="2400" b="1" smtClean="0">
                <a:solidFill>
                  <a:srgbClr val="FF0000"/>
                </a:solidFill>
                <a:ea typeface="SimSun" pitchFamily="2" charset="-122"/>
              </a:rPr>
              <a:t>SANZIONE </a:t>
            </a:r>
            <a:r>
              <a:rPr lang="it-IT" altLang="zh-CN" sz="2800" b="1" smtClean="0">
                <a:solidFill>
                  <a:srgbClr val="FF0000"/>
                </a:solidFill>
                <a:ea typeface="SimSun" pitchFamily="2" charset="-122"/>
              </a:rPr>
              <a:t> arresto </a:t>
            </a:r>
            <a:r>
              <a:rPr lang="it-IT" altLang="zh-CN" sz="2400" b="1" smtClean="0">
                <a:solidFill>
                  <a:srgbClr val="FF0000"/>
                </a:solidFill>
                <a:ea typeface="SimSun" pitchFamily="2" charset="-122"/>
              </a:rPr>
              <a:t>da due a quattro mesi o </a:t>
            </a:r>
            <a:r>
              <a:rPr lang="it-IT" altLang="zh-CN" sz="2800" b="1" smtClean="0">
                <a:solidFill>
                  <a:srgbClr val="FF0000"/>
                </a:solidFill>
                <a:ea typeface="SimSun" pitchFamily="2" charset="-122"/>
              </a:rPr>
              <a:t>ammenda                              </a:t>
            </a:r>
            <a:r>
              <a:rPr lang="it-IT" altLang="zh-CN" sz="2400" b="1" smtClean="0">
                <a:solidFill>
                  <a:srgbClr val="FF0000"/>
                </a:solidFill>
                <a:ea typeface="SimSun" pitchFamily="2" charset="-122"/>
              </a:rPr>
              <a:t>da 1.644 a 6.576 euro  (art.55, co.5 </a:t>
            </a:r>
            <a:r>
              <a:rPr lang="it-IT" sz="2400" b="1" smtClean="0">
                <a:solidFill>
                  <a:srgbClr val="FF0000"/>
                </a:solidFill>
              </a:rPr>
              <a:t>, lett.d)</a:t>
            </a:r>
          </a:p>
          <a:p>
            <a:pPr eaLnBrk="1" hangingPunct="1">
              <a:lnSpc>
                <a:spcPct val="90000"/>
              </a:lnSpc>
            </a:pPr>
            <a:endParaRPr lang="it-IT" sz="2400" b="1" smtClean="0">
              <a:solidFill>
                <a:srgbClr val="FF0000"/>
              </a:solidFill>
            </a:endParaRPr>
          </a:p>
        </p:txBody>
      </p:sp>
    </p:spTree>
    <p:extLst>
      <p:ext uri="{BB962C8B-B14F-4D97-AF65-F5344CB8AC3E}">
        <p14:creationId xmlns="" xmlns:p14="http://schemas.microsoft.com/office/powerpoint/2010/main" val="353404383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380931" name="Rectangle 3" descr="Area di disegno"/>
          <p:cNvSpPr>
            <a:spLocks noGrp="1" noChangeArrowheads="1"/>
          </p:cNvSpPr>
          <p:nvPr>
            <p:ph type="body" idx="1"/>
          </p:nvPr>
        </p:nvSpPr>
        <p:spPr>
          <a:xfrm>
            <a:off x="0" y="1341438"/>
            <a:ext cx="9144000"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r>
              <a:rPr lang="it-IT" sz="2000" b="1" i="1" smtClean="0"/>
              <a:t>1. Il datore di lavoro, che esercita le attività di cui all’art.3 e</a:t>
            </a:r>
            <a:r>
              <a:rPr lang="it-IT" b="1" i="1" smtClean="0"/>
              <a:t>  i dirigenti, </a:t>
            </a:r>
            <a:r>
              <a:rPr lang="it-IT" sz="1800" b="1" i="1" smtClean="0"/>
              <a:t>che organizzano e dirigono le stesse attività secondo le attribuzioni e competenze ad essi conferite, devono:</a:t>
            </a:r>
          </a:p>
          <a:p>
            <a:pPr eaLnBrk="1" hangingPunct="1"/>
            <a:r>
              <a:rPr lang="it-IT" sz="4000" b="1" i="1" smtClean="0">
                <a:solidFill>
                  <a:srgbClr val="000066"/>
                </a:solidFill>
              </a:rPr>
              <a:t>b)</a:t>
            </a:r>
            <a:r>
              <a:rPr lang="it-IT" b="1" i="1" smtClean="0">
                <a:solidFill>
                  <a:srgbClr val="000099"/>
                </a:solidFill>
              </a:rPr>
              <a:t> designare preventivamente i lavoratori incaricati dell’attuazione delle misure di prevenzione incendi e lotta antincendio, di evacuazione dei luoghi di lavoro in caso di pericolo grave e immediato, di salvataggio, di primo soccorso e, comunque, di gestione dell’emergenza;</a:t>
            </a:r>
          </a:p>
        </p:txBody>
      </p:sp>
    </p:spTree>
    <p:extLst>
      <p:ext uri="{BB962C8B-B14F-4D97-AF65-F5344CB8AC3E}">
        <p14:creationId xmlns="" xmlns:p14="http://schemas.microsoft.com/office/powerpoint/2010/main" val="31927359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0" y="0"/>
            <a:ext cx="9144000" cy="1143000"/>
          </a:xfrm>
          <a:solidFill>
            <a:srgbClr val="BAC804"/>
          </a:solidFill>
        </p:spPr>
        <p:txBody>
          <a:bodyPr/>
          <a:lstStyle/>
          <a:p>
            <a:pPr eaLnBrk="1" hangingPunct="1">
              <a:defRPr/>
            </a:pPr>
            <a:r>
              <a:rPr lang="it-IT" sz="3200" b="1" dirty="0" smtClean="0">
                <a:solidFill>
                  <a:schemeClr val="accent1">
                    <a:lumMod val="25000"/>
                  </a:schemeClr>
                </a:solidFill>
              </a:rPr>
              <a:t>Articolo 18</a:t>
            </a:r>
            <a:r>
              <a:rPr lang="it-IT" sz="4000" b="1" dirty="0" smtClean="0">
                <a:solidFill>
                  <a:schemeClr val="accent1">
                    <a:lumMod val="25000"/>
                  </a:schemeClr>
                </a:solidFill>
              </a:rPr>
              <a:t>  </a:t>
            </a:r>
            <a:r>
              <a:rPr lang="it-IT" sz="2400" b="1" i="1" dirty="0" smtClean="0">
                <a:solidFill>
                  <a:schemeClr val="accent1">
                    <a:lumMod val="25000"/>
                  </a:schemeClr>
                </a:solidFill>
              </a:rPr>
              <a:t>Obblighi del datore di lavoro e del dirigente</a:t>
            </a:r>
          </a:p>
        </p:txBody>
      </p:sp>
      <p:sp>
        <p:nvSpPr>
          <p:cNvPr id="381955" name="Rectangle 3" descr="Velina blu"/>
          <p:cNvSpPr>
            <a:spLocks noGrp="1" noChangeArrowheads="1"/>
          </p:cNvSpPr>
          <p:nvPr>
            <p:ph type="body" idx="1"/>
          </p:nvPr>
        </p:nvSpPr>
        <p:spPr>
          <a:xfrm>
            <a:off x="0" y="1341438"/>
            <a:ext cx="9144000"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lnSpc>
                <a:spcPct val="90000"/>
              </a:lnSpc>
            </a:pPr>
            <a:r>
              <a:rPr lang="it-IT" sz="2800" b="1" i="1" smtClean="0"/>
              <a:t>1. Il datore di lavoro, che esercita le attività di cui all’art.3</a:t>
            </a:r>
            <a:r>
              <a:rPr lang="it-IT" sz="3600" b="1" i="1" smtClean="0"/>
              <a:t> e i dirigenti, </a:t>
            </a:r>
            <a:r>
              <a:rPr lang="it-IT" sz="2000" b="1" i="1" smtClean="0"/>
              <a:t>che organizzano e dirigono le stesse attività secondo le attribuzioni e competenze ad essi conferite, devono:</a:t>
            </a:r>
          </a:p>
          <a:p>
            <a:pPr eaLnBrk="1" hangingPunct="1">
              <a:lnSpc>
                <a:spcPct val="90000"/>
              </a:lnSpc>
            </a:pPr>
            <a:r>
              <a:rPr lang="it-IT" sz="4800" b="1" i="1" smtClean="0">
                <a:solidFill>
                  <a:srgbClr val="000099"/>
                </a:solidFill>
              </a:rPr>
              <a:t>c)</a:t>
            </a:r>
            <a:r>
              <a:rPr lang="it-IT" sz="4000" b="1" i="1" smtClean="0">
                <a:solidFill>
                  <a:srgbClr val="000099"/>
                </a:solidFill>
              </a:rPr>
              <a:t> nell’affidare i compiti ai lavoratori, tenere conto delle capacità e delle condizioni degli stessi in rapporto alla loro salute e alla sicurezza;</a:t>
            </a:r>
          </a:p>
          <a:p>
            <a:pPr algn="ctr" eaLnBrk="1" hangingPunct="1">
              <a:lnSpc>
                <a:spcPct val="90000"/>
              </a:lnSpc>
              <a:buFontTx/>
              <a:buNone/>
            </a:pPr>
            <a:r>
              <a:rPr lang="it-IT" altLang="zh-CN" sz="2400" b="1" smtClean="0">
                <a:solidFill>
                  <a:srgbClr val="FF0000"/>
                </a:solidFill>
                <a:ea typeface="SimSun" pitchFamily="2" charset="-122"/>
              </a:rPr>
              <a:t>SANZIONE </a:t>
            </a:r>
            <a:r>
              <a:rPr lang="it-IT" altLang="zh-CN" sz="2800" b="1" smtClean="0">
                <a:solidFill>
                  <a:srgbClr val="FF0000"/>
                </a:solidFill>
                <a:ea typeface="SimSun" pitchFamily="2" charset="-122"/>
              </a:rPr>
              <a:t> arresto </a:t>
            </a:r>
            <a:r>
              <a:rPr lang="it-IT" altLang="zh-CN" sz="2400" b="1" smtClean="0">
                <a:solidFill>
                  <a:srgbClr val="FF0000"/>
                </a:solidFill>
                <a:ea typeface="SimSun" pitchFamily="2" charset="-122"/>
              </a:rPr>
              <a:t>da due a quattro mesi o </a:t>
            </a:r>
            <a:r>
              <a:rPr lang="it-IT" altLang="zh-CN" sz="2800" b="1" smtClean="0">
                <a:solidFill>
                  <a:srgbClr val="FF0000"/>
                </a:solidFill>
                <a:ea typeface="SimSun" pitchFamily="2" charset="-122"/>
              </a:rPr>
              <a:t>ammenda                              </a:t>
            </a:r>
            <a:r>
              <a:rPr lang="it-IT" altLang="zh-CN" sz="2400" b="1" smtClean="0">
                <a:solidFill>
                  <a:srgbClr val="FF0000"/>
                </a:solidFill>
                <a:ea typeface="SimSun" pitchFamily="2" charset="-122"/>
              </a:rPr>
              <a:t>da 1.315,20 a 5.699,20 euro  (art.55, co.5 </a:t>
            </a:r>
            <a:r>
              <a:rPr lang="it-IT" sz="2400" b="1" smtClean="0">
                <a:solidFill>
                  <a:srgbClr val="FF0000"/>
                </a:solidFill>
              </a:rPr>
              <a:t>, lett.c)</a:t>
            </a:r>
            <a:endParaRPr lang="it-IT" b="1" smtClean="0">
              <a:solidFill>
                <a:srgbClr val="000099"/>
              </a:solidFill>
            </a:endParaRPr>
          </a:p>
        </p:txBody>
      </p:sp>
    </p:spTree>
    <p:extLst>
      <p:ext uri="{BB962C8B-B14F-4D97-AF65-F5344CB8AC3E}">
        <p14:creationId xmlns="" xmlns:p14="http://schemas.microsoft.com/office/powerpoint/2010/main" val="58188803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0" y="0"/>
            <a:ext cx="9144000" cy="1143000"/>
          </a:xfrm>
          <a:solidFill>
            <a:srgbClr val="BAC804"/>
          </a:solidFill>
        </p:spPr>
        <p:txBody>
          <a:bodyPr/>
          <a:lstStyle/>
          <a:p>
            <a:pPr eaLnBrk="1" hangingPunct="1">
              <a:defRPr/>
            </a:pPr>
            <a:r>
              <a:rPr lang="it-IT" sz="3200" b="1" dirty="0" smtClean="0">
                <a:solidFill>
                  <a:schemeClr val="accent1">
                    <a:lumMod val="25000"/>
                  </a:schemeClr>
                </a:solidFill>
              </a:rPr>
              <a:t>Articolo 18</a:t>
            </a:r>
            <a:r>
              <a:rPr lang="it-IT" sz="4000" b="1" dirty="0" smtClean="0">
                <a:solidFill>
                  <a:schemeClr val="accent1">
                    <a:lumMod val="25000"/>
                  </a:schemeClr>
                </a:solidFill>
              </a:rPr>
              <a:t>  </a:t>
            </a:r>
            <a:r>
              <a:rPr lang="it-IT" sz="2400" b="1" i="1" dirty="0" smtClean="0">
                <a:solidFill>
                  <a:schemeClr val="accent1">
                    <a:lumMod val="25000"/>
                  </a:schemeClr>
                </a:solidFill>
              </a:rPr>
              <a:t>Obblighi del datore di lavoro e del dirigente</a:t>
            </a:r>
          </a:p>
        </p:txBody>
      </p:sp>
      <p:sp>
        <p:nvSpPr>
          <p:cNvPr id="382979" name="Rectangle 3" descr="Pergamena"/>
          <p:cNvSpPr>
            <a:spLocks noGrp="1" noChangeArrowheads="1"/>
          </p:cNvSpPr>
          <p:nvPr>
            <p:ph type="body" idx="1"/>
          </p:nvPr>
        </p:nvSpPr>
        <p:spPr>
          <a:xfrm>
            <a:off x="0" y="1341438"/>
            <a:ext cx="9144000"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lnSpc>
                <a:spcPct val="90000"/>
              </a:lnSpc>
            </a:pPr>
            <a:r>
              <a:rPr lang="it-IT" sz="2800" b="1" i="1" smtClean="0"/>
              <a:t>1. </a:t>
            </a:r>
            <a:r>
              <a:rPr lang="it-IT" sz="2000" b="1" i="1" smtClean="0"/>
              <a:t>Il datore di lavoro, che esercita le attività di cui all’art. 3 e i</a:t>
            </a:r>
            <a:r>
              <a:rPr lang="it-IT" sz="2800" b="1" i="1" smtClean="0"/>
              <a:t> </a:t>
            </a:r>
            <a:r>
              <a:rPr lang="it-IT" sz="3600" b="1" i="1" smtClean="0"/>
              <a:t>dirigenti</a:t>
            </a:r>
            <a:r>
              <a:rPr lang="it-IT" sz="2800" b="1" i="1" smtClean="0"/>
              <a:t>, </a:t>
            </a:r>
            <a:r>
              <a:rPr lang="it-IT" sz="2000" b="1" i="1" smtClean="0"/>
              <a:t>che organizzano e dirigono le stesse attività secondo le attribuzioni e competenze ad essi conferite, devono:</a:t>
            </a:r>
          </a:p>
          <a:p>
            <a:pPr eaLnBrk="1" hangingPunct="1">
              <a:lnSpc>
                <a:spcPct val="90000"/>
              </a:lnSpc>
            </a:pPr>
            <a:r>
              <a:rPr lang="it-IT" sz="4000" b="1" i="1" smtClean="0">
                <a:solidFill>
                  <a:srgbClr val="000099"/>
                </a:solidFill>
              </a:rPr>
              <a:t>d) fornire ai lavoratori i necessari e idonei dispositivi di protezione individuale, sentito il responsabile del servizio di prevenzione e protezione e il medico competente, ove presente;</a:t>
            </a:r>
          </a:p>
          <a:p>
            <a:pPr algn="ctr" eaLnBrk="1" hangingPunct="1">
              <a:lnSpc>
                <a:spcPct val="90000"/>
              </a:lnSpc>
              <a:buFontTx/>
              <a:buNone/>
            </a:pPr>
            <a:r>
              <a:rPr lang="it-IT" altLang="zh-CN" sz="2400" b="1" smtClean="0">
                <a:solidFill>
                  <a:srgbClr val="FF0000"/>
                </a:solidFill>
                <a:ea typeface="SimSun" pitchFamily="2" charset="-122"/>
              </a:rPr>
              <a:t>SANZIONE </a:t>
            </a:r>
            <a:r>
              <a:rPr lang="it-IT" altLang="zh-CN" sz="2800" b="1" smtClean="0">
                <a:solidFill>
                  <a:srgbClr val="FF0000"/>
                </a:solidFill>
                <a:ea typeface="SimSun" pitchFamily="2" charset="-122"/>
              </a:rPr>
              <a:t> arresto </a:t>
            </a:r>
            <a:r>
              <a:rPr lang="it-IT" altLang="zh-CN" sz="2400" b="1" smtClean="0">
                <a:solidFill>
                  <a:srgbClr val="FF0000"/>
                </a:solidFill>
                <a:ea typeface="SimSun" pitchFamily="2" charset="-122"/>
              </a:rPr>
              <a:t>da due a quattro mesi o </a:t>
            </a:r>
            <a:r>
              <a:rPr lang="it-IT" altLang="zh-CN" sz="2800" b="1" smtClean="0">
                <a:solidFill>
                  <a:srgbClr val="FF0000"/>
                </a:solidFill>
                <a:ea typeface="SimSun" pitchFamily="2" charset="-122"/>
              </a:rPr>
              <a:t>ammenda                              </a:t>
            </a:r>
            <a:r>
              <a:rPr lang="it-IT" altLang="zh-CN" sz="2400" b="1" smtClean="0">
                <a:solidFill>
                  <a:srgbClr val="FF0000"/>
                </a:solidFill>
                <a:ea typeface="SimSun" pitchFamily="2" charset="-122"/>
              </a:rPr>
              <a:t>da 1.315,20 a 5.699,20 euro (art.55, co.5 </a:t>
            </a:r>
            <a:r>
              <a:rPr lang="it-IT" sz="2400" b="1" smtClean="0">
                <a:solidFill>
                  <a:srgbClr val="FF0000"/>
                </a:solidFill>
              </a:rPr>
              <a:t>, lett.d)</a:t>
            </a:r>
          </a:p>
          <a:p>
            <a:pPr eaLnBrk="1" hangingPunct="1">
              <a:lnSpc>
                <a:spcPct val="90000"/>
              </a:lnSpc>
            </a:pPr>
            <a:endParaRPr lang="it-IT" sz="2400" b="1" smtClean="0">
              <a:solidFill>
                <a:srgbClr val="FF0000"/>
              </a:solidFill>
            </a:endParaRPr>
          </a:p>
          <a:p>
            <a:pPr eaLnBrk="1" hangingPunct="1">
              <a:lnSpc>
                <a:spcPct val="90000"/>
              </a:lnSpc>
            </a:pPr>
            <a:endParaRPr lang="it-IT" sz="2400" b="1" smtClean="0">
              <a:solidFill>
                <a:srgbClr val="FF0000"/>
              </a:solidFill>
            </a:endParaRPr>
          </a:p>
        </p:txBody>
      </p:sp>
    </p:spTree>
    <p:extLst>
      <p:ext uri="{BB962C8B-B14F-4D97-AF65-F5344CB8AC3E}">
        <p14:creationId xmlns="" xmlns:p14="http://schemas.microsoft.com/office/powerpoint/2010/main" val="135433806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0" y="0"/>
            <a:ext cx="9144000" cy="1143000"/>
          </a:xfrm>
          <a:solidFill>
            <a:srgbClr val="BAC804"/>
          </a:solidFill>
        </p:spPr>
        <p:txBody>
          <a:bodyPr/>
          <a:lstStyle/>
          <a:p>
            <a:pPr eaLnBrk="1" hangingPunct="1">
              <a:defRPr/>
            </a:pPr>
            <a:r>
              <a:rPr lang="it-IT" sz="3200" b="1" dirty="0" smtClean="0">
                <a:solidFill>
                  <a:schemeClr val="accent1">
                    <a:lumMod val="25000"/>
                  </a:schemeClr>
                </a:solidFill>
              </a:rPr>
              <a:t>Articolo 18</a:t>
            </a:r>
            <a:r>
              <a:rPr lang="it-IT" sz="4000" b="1" dirty="0" smtClean="0">
                <a:solidFill>
                  <a:schemeClr val="accent1">
                    <a:lumMod val="25000"/>
                  </a:schemeClr>
                </a:solidFill>
              </a:rPr>
              <a:t>  </a:t>
            </a:r>
            <a:r>
              <a:rPr lang="it-IT" sz="2400" b="1" i="1" dirty="0" smtClean="0">
                <a:solidFill>
                  <a:schemeClr val="accent1">
                    <a:lumMod val="25000"/>
                  </a:schemeClr>
                </a:solidFill>
              </a:rPr>
              <a:t>Obblighi del datore di lavoro e del dirigente</a:t>
            </a:r>
          </a:p>
        </p:txBody>
      </p:sp>
      <p:sp>
        <p:nvSpPr>
          <p:cNvPr id="384003" name="Rectangle 3" descr="Velina blu"/>
          <p:cNvSpPr>
            <a:spLocks noGrp="1" noChangeArrowheads="1"/>
          </p:cNvSpPr>
          <p:nvPr>
            <p:ph type="body" idx="1"/>
          </p:nvPr>
        </p:nvSpPr>
        <p:spPr>
          <a:xfrm>
            <a:off x="0" y="1341438"/>
            <a:ext cx="9144000"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r>
              <a:rPr lang="it-IT" sz="1400" b="1" i="1" smtClean="0"/>
              <a:t>1. Il datore di lavoro, che esercita le attività di cui all’art. 3 e i</a:t>
            </a:r>
            <a:r>
              <a:rPr lang="it-IT" sz="2400" b="1" i="1" smtClean="0"/>
              <a:t> </a:t>
            </a:r>
            <a:r>
              <a:rPr lang="it-IT" sz="4400" b="1" i="1" smtClean="0"/>
              <a:t>dirigenti,</a:t>
            </a:r>
            <a:r>
              <a:rPr lang="it-IT" sz="2400" b="1" i="1" smtClean="0"/>
              <a:t> </a:t>
            </a:r>
            <a:r>
              <a:rPr lang="it-IT" sz="2000" b="1" i="1" smtClean="0"/>
              <a:t>che organizzano e dirigono le stesse attività secondo le attribuzioni e competenze ad essi conferite, devono:</a:t>
            </a:r>
          </a:p>
          <a:p>
            <a:pPr eaLnBrk="1" hangingPunct="1"/>
            <a:r>
              <a:rPr lang="it-IT" b="1" i="1" smtClean="0">
                <a:solidFill>
                  <a:srgbClr val="000099"/>
                </a:solidFill>
              </a:rPr>
              <a:t>e) prendere le misure appropriate affinché soltanto i lavoratori che hanno ricevuto adeguate istruzioni e specifico addestramento accedano alle zone che li espongono ad un rischio grave e specifico;</a:t>
            </a:r>
          </a:p>
          <a:p>
            <a:pPr algn="ctr" eaLnBrk="1" hangingPunct="1">
              <a:buFontTx/>
              <a:buNone/>
            </a:pPr>
            <a:r>
              <a:rPr lang="it-IT" altLang="zh-CN" sz="2400" b="1" smtClean="0">
                <a:solidFill>
                  <a:srgbClr val="FF0000"/>
                </a:solidFill>
                <a:ea typeface="SimSun" pitchFamily="2" charset="-122"/>
              </a:rPr>
              <a:t>SANZIONE </a:t>
            </a:r>
            <a:r>
              <a:rPr lang="it-IT" altLang="zh-CN" sz="2800" b="1" smtClean="0">
                <a:solidFill>
                  <a:srgbClr val="FF0000"/>
                </a:solidFill>
                <a:ea typeface="SimSun" pitchFamily="2" charset="-122"/>
              </a:rPr>
              <a:t> arresto </a:t>
            </a:r>
            <a:r>
              <a:rPr lang="it-IT" altLang="zh-CN" sz="2400" b="1" smtClean="0">
                <a:solidFill>
                  <a:srgbClr val="FF0000"/>
                </a:solidFill>
                <a:ea typeface="SimSun" pitchFamily="2" charset="-122"/>
              </a:rPr>
              <a:t>da due a quattro mesi o </a:t>
            </a:r>
            <a:r>
              <a:rPr lang="it-IT" altLang="zh-CN" sz="2800" b="1" smtClean="0">
                <a:solidFill>
                  <a:srgbClr val="FF0000"/>
                </a:solidFill>
                <a:ea typeface="SimSun" pitchFamily="2" charset="-122"/>
              </a:rPr>
              <a:t>ammenda                              </a:t>
            </a:r>
            <a:r>
              <a:rPr lang="it-IT" altLang="zh-CN" sz="2400" b="1" smtClean="0">
                <a:solidFill>
                  <a:srgbClr val="FF0000"/>
                </a:solidFill>
                <a:ea typeface="SimSun" pitchFamily="2" charset="-122"/>
              </a:rPr>
              <a:t>da 1.315,20 a 5.699,20 euro (art.55, co.5 </a:t>
            </a:r>
            <a:r>
              <a:rPr lang="it-IT" sz="2400" b="1" smtClean="0">
                <a:solidFill>
                  <a:srgbClr val="FF0000"/>
                </a:solidFill>
              </a:rPr>
              <a:t>, lett.c)</a:t>
            </a:r>
          </a:p>
          <a:p>
            <a:pPr eaLnBrk="1" hangingPunct="1"/>
            <a:endParaRPr lang="it-IT" sz="2400" b="1" smtClean="0">
              <a:solidFill>
                <a:srgbClr val="FF0000"/>
              </a:solidFill>
            </a:endParaRPr>
          </a:p>
          <a:p>
            <a:pPr eaLnBrk="1" hangingPunct="1"/>
            <a:endParaRPr lang="it-IT" sz="2800" b="1" smtClean="0">
              <a:solidFill>
                <a:srgbClr val="000099"/>
              </a:solidFill>
            </a:endParaRPr>
          </a:p>
        </p:txBody>
      </p:sp>
    </p:spTree>
    <p:extLst>
      <p:ext uri="{BB962C8B-B14F-4D97-AF65-F5344CB8AC3E}">
        <p14:creationId xmlns="" xmlns:p14="http://schemas.microsoft.com/office/powerpoint/2010/main" val="118549578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0" y="0"/>
            <a:ext cx="9144000" cy="1143000"/>
          </a:xfrm>
          <a:solidFill>
            <a:srgbClr val="BAC804"/>
          </a:solidFill>
        </p:spPr>
        <p:txBody>
          <a:bodyPr/>
          <a:lstStyle/>
          <a:p>
            <a:pPr eaLnBrk="1" hangingPunct="1">
              <a:defRPr/>
            </a:pPr>
            <a:r>
              <a:rPr lang="it-IT" sz="3200" b="1" dirty="0" smtClean="0">
                <a:solidFill>
                  <a:schemeClr val="accent1">
                    <a:lumMod val="25000"/>
                  </a:schemeClr>
                </a:solidFill>
              </a:rPr>
              <a:t>Articolo 18</a:t>
            </a:r>
            <a:r>
              <a:rPr lang="it-IT" sz="4000" b="1" dirty="0" smtClean="0">
                <a:solidFill>
                  <a:schemeClr val="accent1">
                    <a:lumMod val="25000"/>
                  </a:schemeClr>
                </a:solidFill>
              </a:rPr>
              <a:t>  </a:t>
            </a:r>
            <a:r>
              <a:rPr lang="it-IT" sz="2400" b="1" i="1" dirty="0" smtClean="0">
                <a:solidFill>
                  <a:schemeClr val="accent1">
                    <a:lumMod val="25000"/>
                  </a:schemeClr>
                </a:solidFill>
              </a:rPr>
              <a:t>Obblighi del datore di lavoro e del dirigente</a:t>
            </a:r>
          </a:p>
        </p:txBody>
      </p:sp>
      <p:sp>
        <p:nvSpPr>
          <p:cNvPr id="385027" name="Rectangle 3" descr="Papiro"/>
          <p:cNvSpPr>
            <a:spLocks noGrp="1" noChangeArrowheads="1"/>
          </p:cNvSpPr>
          <p:nvPr>
            <p:ph type="body" idx="1"/>
          </p:nvPr>
        </p:nvSpPr>
        <p:spPr>
          <a:xfrm>
            <a:off x="0" y="1341438"/>
            <a:ext cx="9144000"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lnSpc>
                <a:spcPct val="80000"/>
              </a:lnSpc>
            </a:pPr>
            <a:r>
              <a:rPr lang="it-IT" sz="2000" b="1" i="1" smtClean="0"/>
              <a:t>1. Il datore di lavoro, che esercita le attività di cui all’articolo 3 e i</a:t>
            </a:r>
            <a:r>
              <a:rPr lang="it-IT" sz="3600" b="1" i="1" smtClean="0"/>
              <a:t> dirigenti, </a:t>
            </a:r>
            <a:r>
              <a:rPr lang="it-IT" sz="2000" b="1" i="1" smtClean="0"/>
              <a:t>che organizzano e dirigono le stesse attività secondo le attribuzioni e competenze ad essi conferite, devono:</a:t>
            </a:r>
          </a:p>
          <a:p>
            <a:pPr eaLnBrk="1" hangingPunct="1">
              <a:lnSpc>
                <a:spcPct val="80000"/>
              </a:lnSpc>
            </a:pPr>
            <a:r>
              <a:rPr lang="it-IT" sz="3600" b="1" i="1" smtClean="0">
                <a:solidFill>
                  <a:srgbClr val="000099"/>
                </a:solidFill>
              </a:rPr>
              <a:t>f) richiedere l’osservanza da parte dei singoli lavoratori delle norme vigenti, nonché delle disposizioni aziendali in materia di sicurezza e di igiene del lavoro e di uso dei mezzi di protezione collettivi e dei dispositivi di protezione individuali messi a loro disposizione;</a:t>
            </a:r>
          </a:p>
          <a:p>
            <a:pPr algn="ctr" eaLnBrk="1" hangingPunct="1">
              <a:lnSpc>
                <a:spcPct val="80000"/>
              </a:lnSpc>
              <a:buFontTx/>
              <a:buNone/>
            </a:pPr>
            <a:r>
              <a:rPr lang="it-IT" altLang="zh-CN" sz="2400" b="1" smtClean="0">
                <a:solidFill>
                  <a:srgbClr val="FF0000"/>
                </a:solidFill>
                <a:ea typeface="SimSun" pitchFamily="2" charset="-122"/>
              </a:rPr>
              <a:t>SANZIONE </a:t>
            </a:r>
            <a:r>
              <a:rPr lang="it-IT" altLang="zh-CN" sz="2800" b="1" smtClean="0">
                <a:solidFill>
                  <a:srgbClr val="FF0000"/>
                </a:solidFill>
                <a:ea typeface="SimSun" pitchFamily="2" charset="-122"/>
              </a:rPr>
              <a:t> arresto </a:t>
            </a:r>
            <a:r>
              <a:rPr lang="it-IT" altLang="zh-CN" sz="2400" b="1" smtClean="0">
                <a:solidFill>
                  <a:srgbClr val="FF0000"/>
                </a:solidFill>
                <a:ea typeface="SimSun" pitchFamily="2" charset="-122"/>
              </a:rPr>
              <a:t>da due a quattro mesi o </a:t>
            </a:r>
            <a:r>
              <a:rPr lang="it-IT" altLang="zh-CN" sz="2800" b="1" smtClean="0">
                <a:solidFill>
                  <a:srgbClr val="FF0000"/>
                </a:solidFill>
                <a:ea typeface="SimSun" pitchFamily="2" charset="-122"/>
              </a:rPr>
              <a:t>ammenda                              </a:t>
            </a:r>
            <a:r>
              <a:rPr lang="it-IT" altLang="zh-CN" sz="2400" b="1" smtClean="0">
                <a:solidFill>
                  <a:srgbClr val="FF0000"/>
                </a:solidFill>
                <a:ea typeface="SimSun" pitchFamily="2" charset="-122"/>
              </a:rPr>
              <a:t>da 1.315,20 a 5.699,20 euro (art.55, co.5 </a:t>
            </a:r>
            <a:r>
              <a:rPr lang="it-IT" sz="2400" b="1" smtClean="0">
                <a:solidFill>
                  <a:srgbClr val="FF0000"/>
                </a:solidFill>
              </a:rPr>
              <a:t>, lett.c)</a:t>
            </a:r>
          </a:p>
          <a:p>
            <a:pPr eaLnBrk="1" hangingPunct="1">
              <a:lnSpc>
                <a:spcPct val="80000"/>
              </a:lnSpc>
            </a:pPr>
            <a:endParaRPr lang="it-IT" sz="3600" b="1" i="1" smtClean="0">
              <a:solidFill>
                <a:srgbClr val="000099"/>
              </a:solidFill>
            </a:endParaRPr>
          </a:p>
        </p:txBody>
      </p:sp>
    </p:spTree>
    <p:extLst>
      <p:ext uri="{BB962C8B-B14F-4D97-AF65-F5344CB8AC3E}">
        <p14:creationId xmlns="" xmlns:p14="http://schemas.microsoft.com/office/powerpoint/2010/main" val="373385882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925" y="0"/>
            <a:ext cx="9353550"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2" name="Rettangolo arrotondato 1"/>
          <p:cNvSpPr/>
          <p:nvPr/>
        </p:nvSpPr>
        <p:spPr>
          <a:xfrm>
            <a:off x="5940425" y="3400425"/>
            <a:ext cx="2952750" cy="344488"/>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it-IT" sz="1100" dirty="0">
                <a:solidFill>
                  <a:srgbClr val="000000"/>
                </a:solidFill>
              </a:rPr>
              <a:t>Titolo X bis</a:t>
            </a:r>
          </a:p>
          <a:p>
            <a:pPr algn="ctr" eaLnBrk="0" fontAlgn="base" hangingPunct="0">
              <a:spcBef>
                <a:spcPct val="0"/>
              </a:spcBef>
              <a:spcAft>
                <a:spcPct val="0"/>
              </a:spcAft>
              <a:defRPr/>
            </a:pPr>
            <a:r>
              <a:rPr lang="it-IT" sz="1100" dirty="0">
                <a:solidFill>
                  <a:srgbClr val="000000"/>
                </a:solidFill>
              </a:rPr>
              <a:t>Protezione dalle ferite da taglio e da punta</a:t>
            </a:r>
          </a:p>
        </p:txBody>
      </p:sp>
    </p:spTree>
    <p:extLst>
      <p:ext uri="{BB962C8B-B14F-4D97-AF65-F5344CB8AC3E}">
        <p14:creationId xmlns="" xmlns:p14="http://schemas.microsoft.com/office/powerpoint/2010/main" val="407606331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0" y="0"/>
            <a:ext cx="9144000" cy="1143000"/>
          </a:xfrm>
          <a:solidFill>
            <a:srgbClr val="BAC804"/>
          </a:solidFill>
        </p:spPr>
        <p:txBody>
          <a:bodyPr/>
          <a:lstStyle/>
          <a:p>
            <a:pPr eaLnBrk="1" hangingPunct="1">
              <a:defRPr/>
            </a:pPr>
            <a:r>
              <a:rPr lang="it-IT" sz="3200" b="1" dirty="0" smtClean="0">
                <a:solidFill>
                  <a:schemeClr val="accent6">
                    <a:lumMod val="75000"/>
                  </a:schemeClr>
                </a:solidFill>
              </a:rPr>
              <a:t>Articolo 18</a:t>
            </a:r>
            <a:r>
              <a:rPr lang="it-IT" sz="4000" b="1" dirty="0" smtClean="0">
                <a:solidFill>
                  <a:schemeClr val="accent6">
                    <a:lumMod val="75000"/>
                  </a:schemeClr>
                </a:solidFill>
              </a:rPr>
              <a:t>  </a:t>
            </a:r>
            <a:r>
              <a:rPr lang="it-IT" sz="2400" b="1" i="1" dirty="0" smtClean="0">
                <a:solidFill>
                  <a:schemeClr val="accent6">
                    <a:lumMod val="75000"/>
                  </a:schemeClr>
                </a:solidFill>
              </a:rPr>
              <a:t>Obblighi del datore di lavoro e del dirigente</a:t>
            </a:r>
          </a:p>
        </p:txBody>
      </p:sp>
      <p:sp>
        <p:nvSpPr>
          <p:cNvPr id="386051" name="Rectangle 3" descr="Velina blu"/>
          <p:cNvSpPr>
            <a:spLocks noGrp="1" noChangeArrowheads="1"/>
          </p:cNvSpPr>
          <p:nvPr>
            <p:ph type="body" idx="1"/>
          </p:nvPr>
        </p:nvSpPr>
        <p:spPr>
          <a:xfrm>
            <a:off x="0" y="1341438"/>
            <a:ext cx="9144000"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lnSpc>
                <a:spcPct val="90000"/>
              </a:lnSpc>
            </a:pPr>
            <a:r>
              <a:rPr lang="it-IT" sz="2400" b="1" i="1" smtClean="0"/>
              <a:t>1. Il datore di lavoro, che esercita le attività di cui all’articolo 3 e i</a:t>
            </a:r>
            <a:r>
              <a:rPr lang="it-IT" sz="4000" b="1" i="1" smtClean="0"/>
              <a:t> dirigenti, </a:t>
            </a:r>
            <a:r>
              <a:rPr lang="it-IT" sz="2400" b="1" i="1" smtClean="0"/>
              <a:t>che organizzano e dirigono le stesse attività secondo le attribuzioni e competenze ad essi conferite, devono:</a:t>
            </a:r>
          </a:p>
          <a:p>
            <a:pPr eaLnBrk="1" hangingPunct="1">
              <a:lnSpc>
                <a:spcPct val="90000"/>
              </a:lnSpc>
            </a:pPr>
            <a:r>
              <a:rPr lang="it-IT" b="1" i="1" smtClean="0">
                <a:solidFill>
                  <a:srgbClr val="000099"/>
                </a:solidFill>
              </a:rPr>
              <a:t>g) inviare i lavoratori alla visita medica entro le scadenze previste dal programma di sorveglianza sanitaria e richiedere al medico competente l’osservanza degli obblighi previsti a suo carico </a:t>
            </a:r>
            <a:r>
              <a:rPr lang="it-IT" sz="2800" b="1" i="1" smtClean="0">
                <a:solidFill>
                  <a:srgbClr val="000099"/>
                </a:solidFill>
              </a:rPr>
              <a:t>nel presente decreto;</a:t>
            </a:r>
          </a:p>
          <a:p>
            <a:pPr algn="ctr" eaLnBrk="1" hangingPunct="1">
              <a:lnSpc>
                <a:spcPct val="90000"/>
              </a:lnSpc>
              <a:buFontTx/>
              <a:buNone/>
            </a:pPr>
            <a:r>
              <a:rPr lang="it-IT" altLang="zh-CN" sz="2800" b="1" smtClean="0">
                <a:solidFill>
                  <a:srgbClr val="FF0000"/>
                </a:solidFill>
                <a:ea typeface="SimSun" pitchFamily="2" charset="-122"/>
              </a:rPr>
              <a:t>SANZIONE </a:t>
            </a:r>
            <a:r>
              <a:rPr lang="it-IT" altLang="zh-CN" b="1" smtClean="0">
                <a:solidFill>
                  <a:srgbClr val="FF0000"/>
                </a:solidFill>
                <a:ea typeface="SimSun" pitchFamily="2" charset="-122"/>
              </a:rPr>
              <a:t> ammenda     </a:t>
            </a:r>
            <a:r>
              <a:rPr lang="it-IT" altLang="zh-CN" sz="2800" b="1" smtClean="0">
                <a:solidFill>
                  <a:srgbClr val="FF0000"/>
                </a:solidFill>
                <a:ea typeface="SimSun" pitchFamily="2" charset="-122"/>
              </a:rPr>
              <a:t>da 2.192 a 4.384 euro  (art.55, co.5 </a:t>
            </a:r>
            <a:r>
              <a:rPr lang="it-IT" sz="2800" b="1" smtClean="0">
                <a:solidFill>
                  <a:srgbClr val="FF0000"/>
                </a:solidFill>
              </a:rPr>
              <a:t>, lett.e)</a:t>
            </a:r>
          </a:p>
          <a:p>
            <a:pPr eaLnBrk="1" hangingPunct="1">
              <a:lnSpc>
                <a:spcPct val="90000"/>
              </a:lnSpc>
            </a:pPr>
            <a:endParaRPr lang="it-IT" sz="4000" b="1" i="1" smtClean="0">
              <a:solidFill>
                <a:srgbClr val="000099"/>
              </a:solidFill>
            </a:endParaRPr>
          </a:p>
          <a:p>
            <a:pPr eaLnBrk="1" hangingPunct="1">
              <a:lnSpc>
                <a:spcPct val="90000"/>
              </a:lnSpc>
            </a:pPr>
            <a:endParaRPr lang="it-IT" sz="4000" b="1" i="1" smtClean="0">
              <a:solidFill>
                <a:srgbClr val="000099"/>
              </a:solidFill>
            </a:endParaRPr>
          </a:p>
        </p:txBody>
      </p:sp>
    </p:spTree>
    <p:extLst>
      <p:ext uri="{BB962C8B-B14F-4D97-AF65-F5344CB8AC3E}">
        <p14:creationId xmlns="" xmlns:p14="http://schemas.microsoft.com/office/powerpoint/2010/main" val="246668438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0" y="0"/>
            <a:ext cx="9144000" cy="1143000"/>
          </a:xfrm>
          <a:solidFill>
            <a:srgbClr val="BAC804"/>
          </a:solidFill>
        </p:spPr>
        <p:txBody>
          <a:bodyPr/>
          <a:lstStyle/>
          <a:p>
            <a:pPr eaLnBrk="1" hangingPunct="1">
              <a:defRPr/>
            </a:pPr>
            <a:r>
              <a:rPr lang="it-IT" sz="3200" b="1" dirty="0" smtClean="0">
                <a:solidFill>
                  <a:schemeClr val="accent1">
                    <a:lumMod val="25000"/>
                  </a:schemeClr>
                </a:solidFill>
              </a:rPr>
              <a:t>Articolo 18</a:t>
            </a:r>
            <a:r>
              <a:rPr lang="it-IT" sz="4000" b="1" dirty="0" smtClean="0">
                <a:solidFill>
                  <a:schemeClr val="accent1">
                    <a:lumMod val="25000"/>
                  </a:schemeClr>
                </a:solidFill>
              </a:rPr>
              <a:t>  </a:t>
            </a:r>
            <a:r>
              <a:rPr lang="it-IT" sz="2400" b="1" i="1" dirty="0" smtClean="0">
                <a:solidFill>
                  <a:schemeClr val="accent1">
                    <a:lumMod val="25000"/>
                  </a:schemeClr>
                </a:solidFill>
              </a:rPr>
              <a:t>Obblighi del datore di lavoro e del dirigente</a:t>
            </a:r>
          </a:p>
        </p:txBody>
      </p:sp>
      <p:sp>
        <p:nvSpPr>
          <p:cNvPr id="387075" name="Rectangle 3" descr="Carta riciclata"/>
          <p:cNvSpPr>
            <a:spLocks noGrp="1" noChangeArrowheads="1"/>
          </p:cNvSpPr>
          <p:nvPr>
            <p:ph type="body" idx="1"/>
          </p:nvPr>
        </p:nvSpPr>
        <p:spPr>
          <a:xfrm>
            <a:off x="0" y="1341438"/>
            <a:ext cx="9144000"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r>
              <a:rPr lang="it-IT" sz="2400" b="1" i="1" smtClean="0"/>
              <a:t>1. Il datore di lavoro, che esercita le attività di cui all’articolo 3 e i</a:t>
            </a:r>
            <a:r>
              <a:rPr lang="it-IT" sz="4000" b="1" i="1" smtClean="0"/>
              <a:t> dirigenti, </a:t>
            </a:r>
            <a:r>
              <a:rPr lang="it-IT" sz="1800" b="1" i="1" smtClean="0"/>
              <a:t>che organizzano e dirigono le stesse attività secondo le attribuzioni e competenze ad essi conferite, devono:</a:t>
            </a:r>
          </a:p>
          <a:p>
            <a:pPr eaLnBrk="1" hangingPunct="1"/>
            <a:r>
              <a:rPr lang="it-IT" sz="3600" b="1" i="1" smtClean="0">
                <a:solidFill>
                  <a:srgbClr val="000099"/>
                </a:solidFill>
              </a:rPr>
              <a:t>g-bis) nei casi di sorveglianza sanitaria </a:t>
            </a:r>
            <a:r>
              <a:rPr lang="it-IT" sz="2800" b="1" i="1" smtClean="0">
                <a:solidFill>
                  <a:srgbClr val="000099"/>
                </a:solidFill>
              </a:rPr>
              <a:t>di cui all’art.</a:t>
            </a:r>
            <a:r>
              <a:rPr lang="it-IT" sz="3600" b="1" i="1" smtClean="0">
                <a:solidFill>
                  <a:srgbClr val="000099"/>
                </a:solidFill>
              </a:rPr>
              <a:t> 41, comunicare tempestivamente al medico competente la cessazione del rapporto di lavoro;</a:t>
            </a:r>
          </a:p>
          <a:p>
            <a:pPr algn="ctr" eaLnBrk="1" hangingPunct="1">
              <a:buFontTx/>
              <a:buNone/>
            </a:pPr>
            <a:r>
              <a:rPr lang="it-IT" sz="2800" b="1" i="1" smtClean="0">
                <a:solidFill>
                  <a:srgbClr val="FF0000"/>
                </a:solidFill>
              </a:rPr>
              <a:t>SANZIONE AMMINISTRATIVA</a:t>
            </a:r>
            <a:r>
              <a:rPr lang="it-IT" b="1" i="1" smtClean="0">
                <a:solidFill>
                  <a:srgbClr val="000099"/>
                </a:solidFill>
              </a:rPr>
              <a:t> </a:t>
            </a:r>
            <a:r>
              <a:rPr lang="it-IT" b="1" i="1" smtClean="0">
                <a:solidFill>
                  <a:srgbClr val="FF0000"/>
                </a:solidFill>
              </a:rPr>
              <a:t>PECUNIARIA </a:t>
            </a:r>
            <a:r>
              <a:rPr lang="it-IT" b="1" i="1" smtClean="0">
                <a:solidFill>
                  <a:srgbClr val="000099"/>
                </a:solidFill>
              </a:rPr>
              <a:t>                                         </a:t>
            </a:r>
            <a:r>
              <a:rPr lang="it-IT" altLang="zh-CN" sz="2800" b="1" smtClean="0">
                <a:solidFill>
                  <a:srgbClr val="FF0000"/>
                </a:solidFill>
                <a:ea typeface="SimSun" pitchFamily="2" charset="-122"/>
              </a:rPr>
              <a:t>da 548 a 1.972,80 euro  (art.55, co.5 </a:t>
            </a:r>
            <a:r>
              <a:rPr lang="it-IT" sz="2800" b="1" smtClean="0">
                <a:solidFill>
                  <a:srgbClr val="FF0000"/>
                </a:solidFill>
              </a:rPr>
              <a:t>, lett.h)</a:t>
            </a:r>
          </a:p>
          <a:p>
            <a:pPr eaLnBrk="1" hangingPunct="1"/>
            <a:endParaRPr lang="it-IT" sz="4000" b="1" i="1" smtClean="0">
              <a:solidFill>
                <a:srgbClr val="000099"/>
              </a:solidFill>
            </a:endParaRPr>
          </a:p>
          <a:p>
            <a:pPr eaLnBrk="1" hangingPunct="1"/>
            <a:endParaRPr lang="it-IT" b="1" i="1" smtClean="0">
              <a:solidFill>
                <a:srgbClr val="000099"/>
              </a:solidFill>
            </a:endParaRPr>
          </a:p>
        </p:txBody>
      </p:sp>
    </p:spTree>
    <p:extLst>
      <p:ext uri="{BB962C8B-B14F-4D97-AF65-F5344CB8AC3E}">
        <p14:creationId xmlns="" xmlns:p14="http://schemas.microsoft.com/office/powerpoint/2010/main" val="306946110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0" y="0"/>
            <a:ext cx="9144000" cy="1143000"/>
          </a:xfrm>
          <a:solidFill>
            <a:srgbClr val="BAC804"/>
          </a:solidFill>
        </p:spPr>
        <p:txBody>
          <a:bodyPr/>
          <a:lstStyle/>
          <a:p>
            <a:pPr eaLnBrk="1" hangingPunct="1">
              <a:defRPr/>
            </a:pPr>
            <a:r>
              <a:rPr lang="it-IT" sz="3200" b="1" dirty="0" smtClean="0">
                <a:solidFill>
                  <a:schemeClr val="accent1">
                    <a:lumMod val="25000"/>
                  </a:schemeClr>
                </a:solidFill>
              </a:rPr>
              <a:t>Articolo 18</a:t>
            </a:r>
            <a:r>
              <a:rPr lang="it-IT" sz="4000" b="1" dirty="0" smtClean="0">
                <a:solidFill>
                  <a:schemeClr val="accent1">
                    <a:lumMod val="25000"/>
                  </a:schemeClr>
                </a:solidFill>
              </a:rPr>
              <a:t>  </a:t>
            </a:r>
            <a:r>
              <a:rPr lang="it-IT" sz="2400" b="1" i="1" dirty="0" smtClean="0">
                <a:solidFill>
                  <a:schemeClr val="accent1">
                    <a:lumMod val="25000"/>
                  </a:schemeClr>
                </a:solidFill>
              </a:rPr>
              <a:t>Obblighi del datore di lavoro e del dirigente</a:t>
            </a:r>
          </a:p>
        </p:txBody>
      </p:sp>
      <p:sp>
        <p:nvSpPr>
          <p:cNvPr id="388099" name="Rectangle 3" descr="Velina blu"/>
          <p:cNvSpPr>
            <a:spLocks noGrp="1" noChangeArrowheads="1"/>
          </p:cNvSpPr>
          <p:nvPr>
            <p:ph type="body" idx="1"/>
          </p:nvPr>
        </p:nvSpPr>
        <p:spPr>
          <a:xfrm>
            <a:off x="0" y="1341438"/>
            <a:ext cx="9144000"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r>
              <a:rPr lang="it-IT" sz="2400" b="1" i="1" smtClean="0"/>
              <a:t>1. Il datore di lavoro, che esercita le attività di cui all’articolo 3 e i</a:t>
            </a:r>
            <a:r>
              <a:rPr lang="it-IT" sz="4000" b="1" i="1" smtClean="0"/>
              <a:t> dirigenti, </a:t>
            </a:r>
            <a:r>
              <a:rPr lang="it-IT" sz="1800" b="1" i="1" smtClean="0"/>
              <a:t>che organizzano e dirigono le stesse attività secondo le attribuzioni e competenze ad essi conferite, devono:</a:t>
            </a:r>
          </a:p>
          <a:p>
            <a:pPr algn="just" eaLnBrk="1" hangingPunct="1"/>
            <a:r>
              <a:rPr lang="it-IT" b="1" i="1" smtClean="0">
                <a:solidFill>
                  <a:srgbClr val="000099"/>
                </a:solidFill>
              </a:rPr>
              <a:t>h) adottare le misure per il controllo delle situazioni di rischio in caso di emergenza e dare istruzioni affinché i lavoratori, in caso di pericolo grave, immediato ed inevitabile, abbandonino il posto di lavoro o la zona pericolosa;</a:t>
            </a:r>
            <a:endParaRPr lang="it-IT" sz="4000" b="1" i="1" smtClean="0">
              <a:solidFill>
                <a:srgbClr val="000099"/>
              </a:solidFill>
            </a:endParaRPr>
          </a:p>
        </p:txBody>
      </p:sp>
    </p:spTree>
    <p:extLst>
      <p:ext uri="{BB962C8B-B14F-4D97-AF65-F5344CB8AC3E}">
        <p14:creationId xmlns="" xmlns:p14="http://schemas.microsoft.com/office/powerpoint/2010/main" val="358436396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0070C0"/>
                </a:solidFill>
              </a:rPr>
              <a:t>Articolo 18</a:t>
            </a:r>
            <a:r>
              <a:rPr lang="it-IT" sz="4000" b="1" smtClean="0">
                <a:solidFill>
                  <a:srgbClr val="0070C0"/>
                </a:solidFill>
              </a:rPr>
              <a:t>  </a:t>
            </a:r>
            <a:r>
              <a:rPr lang="it-IT" sz="2400" b="1" i="1" smtClean="0">
                <a:solidFill>
                  <a:srgbClr val="0070C0"/>
                </a:solidFill>
              </a:rPr>
              <a:t>Obblighi del datore di lavoro e del dirigente</a:t>
            </a:r>
          </a:p>
        </p:txBody>
      </p:sp>
      <p:sp>
        <p:nvSpPr>
          <p:cNvPr id="389123" name="Rectangle 3" descr="Papiro"/>
          <p:cNvSpPr>
            <a:spLocks noGrp="1" noChangeArrowheads="1"/>
          </p:cNvSpPr>
          <p:nvPr>
            <p:ph type="body" idx="1"/>
          </p:nvPr>
        </p:nvSpPr>
        <p:spPr>
          <a:xfrm>
            <a:off x="611188" y="1268413"/>
            <a:ext cx="8208962" cy="53006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r>
              <a:rPr lang="it-IT" sz="2400" b="1" i="1" smtClean="0"/>
              <a:t>1. Il datore di lavoro, che esercita le attività di cui all’articolo 3 e i</a:t>
            </a:r>
            <a:r>
              <a:rPr lang="it-IT" sz="4000" b="1" i="1" smtClean="0"/>
              <a:t> dirigenti, </a:t>
            </a:r>
            <a:r>
              <a:rPr lang="it-IT" sz="1800" b="1" i="1" smtClean="0"/>
              <a:t>che organizzano e dirigono le stesse attività secondo le attribuzioni e competenze ad essi conferite, devono:</a:t>
            </a:r>
          </a:p>
          <a:p>
            <a:pPr algn="just" eaLnBrk="1" hangingPunct="1"/>
            <a:r>
              <a:rPr lang="it-IT" sz="3600" b="1" i="1" smtClean="0">
                <a:solidFill>
                  <a:srgbClr val="000099"/>
                </a:solidFill>
              </a:rPr>
              <a:t>i) informare il più presto possibile i lavoratori esposti al rischio di un pericolo grave e immediato circa il rischio stesso e le disposizioni prese o da prendere in materia di protezione;</a:t>
            </a:r>
          </a:p>
        </p:txBody>
      </p:sp>
    </p:spTree>
    <p:extLst>
      <p:ext uri="{BB962C8B-B14F-4D97-AF65-F5344CB8AC3E}">
        <p14:creationId xmlns="" xmlns:p14="http://schemas.microsoft.com/office/powerpoint/2010/main" val="137930833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0070C0"/>
                </a:solidFill>
              </a:rPr>
              <a:t>Articolo 18</a:t>
            </a:r>
            <a:r>
              <a:rPr lang="it-IT" sz="4000" b="1" smtClean="0">
                <a:solidFill>
                  <a:srgbClr val="0070C0"/>
                </a:solidFill>
              </a:rPr>
              <a:t>  </a:t>
            </a:r>
            <a:r>
              <a:rPr lang="it-IT" sz="2400" b="1" i="1" smtClean="0">
                <a:solidFill>
                  <a:srgbClr val="0070C0"/>
                </a:solidFill>
              </a:rPr>
              <a:t>Obblighi del datore di lavoro e del dirigente</a:t>
            </a:r>
          </a:p>
        </p:txBody>
      </p:sp>
      <p:sp>
        <p:nvSpPr>
          <p:cNvPr id="390147" name="Rectangle 3" descr="Velina blu"/>
          <p:cNvSpPr>
            <a:spLocks noGrp="1" noChangeArrowheads="1"/>
          </p:cNvSpPr>
          <p:nvPr>
            <p:ph type="body" idx="1"/>
          </p:nvPr>
        </p:nvSpPr>
        <p:spPr>
          <a:xfrm>
            <a:off x="323850" y="1341438"/>
            <a:ext cx="8424863"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r>
              <a:rPr lang="it-IT" sz="1800" b="1" i="1" smtClean="0"/>
              <a:t>1. Il datore di lavoro, che esercita le attività di cui all’articolo 3 e i</a:t>
            </a:r>
            <a:r>
              <a:rPr lang="it-IT" b="1" i="1" smtClean="0"/>
              <a:t> dirigenti, </a:t>
            </a:r>
            <a:r>
              <a:rPr lang="it-IT" sz="1400" b="1" i="1" smtClean="0"/>
              <a:t>che organizzano e dirigono le stesse attività secondo le attribuzioni e competenze ad essi conferite, devono:</a:t>
            </a:r>
          </a:p>
          <a:p>
            <a:pPr algn="just" eaLnBrk="1" hangingPunct="1"/>
            <a:r>
              <a:rPr lang="it-IT" sz="4000" b="1" i="1" smtClean="0">
                <a:solidFill>
                  <a:schemeClr val="accent2"/>
                </a:solidFill>
              </a:rPr>
              <a:t>l)</a:t>
            </a:r>
            <a:r>
              <a:rPr lang="it-IT" sz="4000" b="1" i="1" smtClean="0">
                <a:solidFill>
                  <a:srgbClr val="000099"/>
                </a:solidFill>
              </a:rPr>
              <a:t> adempiere agli obblighi di informazione, formazione e addestramento di cui agli articoli 36 e 37;</a:t>
            </a:r>
          </a:p>
          <a:p>
            <a:pPr algn="ctr" eaLnBrk="1" hangingPunct="1">
              <a:buFontTx/>
              <a:buNone/>
            </a:pPr>
            <a:r>
              <a:rPr lang="it-IT" b="1" i="1" smtClean="0">
                <a:solidFill>
                  <a:srgbClr val="FF0000"/>
                </a:solidFill>
              </a:rPr>
              <a:t>Le sanzioni sono previste per le  violazioni degli artt. 36 e 37 (art.55, co.5, lett.c)</a:t>
            </a:r>
          </a:p>
          <a:p>
            <a:pPr algn="ctr" eaLnBrk="1" hangingPunct="1">
              <a:buFontTx/>
              <a:buNone/>
            </a:pPr>
            <a:r>
              <a:rPr lang="it-IT" altLang="zh-CN" sz="1800" b="1" smtClean="0">
                <a:solidFill>
                  <a:srgbClr val="FF0000"/>
                </a:solidFill>
                <a:ea typeface="SimSun" pitchFamily="2" charset="-122"/>
              </a:rPr>
              <a:t>arresto </a:t>
            </a:r>
            <a:r>
              <a:rPr lang="it-IT" altLang="zh-CN" sz="1600" b="1" smtClean="0">
                <a:solidFill>
                  <a:srgbClr val="FF0000"/>
                </a:solidFill>
                <a:ea typeface="SimSun" pitchFamily="2" charset="-122"/>
              </a:rPr>
              <a:t>da due a quattro mesi o </a:t>
            </a:r>
            <a:r>
              <a:rPr lang="it-IT" altLang="zh-CN" sz="1800" b="1" smtClean="0">
                <a:solidFill>
                  <a:srgbClr val="FF0000"/>
                </a:solidFill>
                <a:ea typeface="SimSun" pitchFamily="2" charset="-122"/>
              </a:rPr>
              <a:t>ammenda </a:t>
            </a:r>
            <a:r>
              <a:rPr lang="it-IT" altLang="zh-CN" sz="1600" b="1" smtClean="0">
                <a:solidFill>
                  <a:srgbClr val="FF0000"/>
                </a:solidFill>
                <a:ea typeface="SimSun" pitchFamily="2" charset="-122"/>
              </a:rPr>
              <a:t>da 1.315,20 a 5.699,20 euro</a:t>
            </a:r>
            <a:endParaRPr lang="it-IT" sz="1600" b="1" i="1" smtClean="0">
              <a:solidFill>
                <a:srgbClr val="FF0000"/>
              </a:solidFill>
            </a:endParaRPr>
          </a:p>
        </p:txBody>
      </p:sp>
    </p:spTree>
    <p:extLst>
      <p:ext uri="{BB962C8B-B14F-4D97-AF65-F5344CB8AC3E}">
        <p14:creationId xmlns="" xmlns:p14="http://schemas.microsoft.com/office/powerpoint/2010/main" val="131679701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391171" name="Rectangle 3" descr="Pergamena"/>
          <p:cNvSpPr>
            <a:spLocks noGrp="1" noChangeArrowheads="1"/>
          </p:cNvSpPr>
          <p:nvPr>
            <p:ph type="body" idx="1"/>
          </p:nvPr>
        </p:nvSpPr>
        <p:spPr>
          <a:xfrm>
            <a:off x="395288" y="1341438"/>
            <a:ext cx="8424862"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r>
              <a:rPr lang="it-IT" sz="2400" b="1" i="1" smtClean="0"/>
              <a:t>1. Il datore di lavoro, che esercita le attività di cui all’articolo 3 e i</a:t>
            </a:r>
            <a:r>
              <a:rPr lang="it-IT" sz="4000" b="1" i="1" smtClean="0"/>
              <a:t> dirigenti, </a:t>
            </a:r>
            <a:r>
              <a:rPr lang="it-IT" sz="1800" b="1" i="1" smtClean="0"/>
              <a:t>che organizzano e dirigono le stesse attività secondo le attribuzioni e competenze ad essi conferite, devono:</a:t>
            </a:r>
          </a:p>
          <a:p>
            <a:pPr algn="just" eaLnBrk="1" hangingPunct="1"/>
            <a:r>
              <a:rPr lang="it-IT" b="1" i="1" smtClean="0">
                <a:solidFill>
                  <a:srgbClr val="000099"/>
                </a:solidFill>
              </a:rPr>
              <a:t>m) astenersi, salvo eccezione debitamente motivata da esigenze di tutela della salute e sicurezza, dal richiedere ai lavoratori di riprendere la loro attività in una situazione di lavoro in cui persiste un pericolo grave e immediato;</a:t>
            </a:r>
          </a:p>
        </p:txBody>
      </p:sp>
    </p:spTree>
    <p:extLst>
      <p:ext uri="{BB962C8B-B14F-4D97-AF65-F5344CB8AC3E}">
        <p14:creationId xmlns="" xmlns:p14="http://schemas.microsoft.com/office/powerpoint/2010/main" val="292017513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392195" name="Rectangle 3" descr="Velina blu"/>
          <p:cNvSpPr>
            <a:spLocks noGrp="1" noChangeArrowheads="1"/>
          </p:cNvSpPr>
          <p:nvPr>
            <p:ph type="body" idx="1"/>
          </p:nvPr>
        </p:nvSpPr>
        <p:spPr>
          <a:xfrm>
            <a:off x="395288" y="1341438"/>
            <a:ext cx="8424862"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r>
              <a:rPr lang="it-IT" sz="2400" b="1" i="1" smtClean="0"/>
              <a:t>1. Il datore di lavoro, che esercita le attività di cui all’articolo 3 e i</a:t>
            </a:r>
            <a:r>
              <a:rPr lang="it-IT" sz="4000" b="1" i="1" smtClean="0"/>
              <a:t> dirigenti, </a:t>
            </a:r>
            <a:r>
              <a:rPr lang="it-IT" sz="1800" b="1" i="1" smtClean="0"/>
              <a:t>che organizzano e dirigono le stesse attività secondo le attribuzioni e competenze ad essi conferite, devono:</a:t>
            </a:r>
          </a:p>
          <a:p>
            <a:pPr algn="just" eaLnBrk="1" hangingPunct="1"/>
            <a:r>
              <a:rPr lang="it-IT" b="1" i="1" smtClean="0">
                <a:solidFill>
                  <a:srgbClr val="000099"/>
                </a:solidFill>
              </a:rPr>
              <a:t>n) consentire ai lavoratori di verificare, mediante il rappresentante dei lavoratori per la sicurezza, l’applicazione delle misure di sicurezza e di protezione della salute;</a:t>
            </a:r>
          </a:p>
          <a:p>
            <a:pPr algn="ctr" eaLnBrk="1" hangingPunct="1">
              <a:buFontTx/>
              <a:buNone/>
            </a:pPr>
            <a:r>
              <a:rPr lang="it-IT" altLang="zh-CN" sz="2800" b="1" smtClean="0">
                <a:solidFill>
                  <a:srgbClr val="FF0000"/>
                </a:solidFill>
                <a:ea typeface="SimSun" pitchFamily="2" charset="-122"/>
              </a:rPr>
              <a:t>SANZIONE </a:t>
            </a:r>
            <a:r>
              <a:rPr lang="it-IT" altLang="zh-CN" b="1" smtClean="0">
                <a:solidFill>
                  <a:srgbClr val="FF0000"/>
                </a:solidFill>
                <a:ea typeface="SimSun" pitchFamily="2" charset="-122"/>
              </a:rPr>
              <a:t> ammenda     </a:t>
            </a:r>
            <a:r>
              <a:rPr lang="it-IT" altLang="zh-CN" sz="2800" b="1" smtClean="0">
                <a:solidFill>
                  <a:srgbClr val="FF0000"/>
                </a:solidFill>
                <a:ea typeface="SimSun" pitchFamily="2" charset="-122"/>
              </a:rPr>
              <a:t>da 2.192 a 4.384 euro  (art.55, co.5 </a:t>
            </a:r>
            <a:r>
              <a:rPr lang="it-IT" sz="2800" b="1" smtClean="0">
                <a:solidFill>
                  <a:srgbClr val="FF0000"/>
                </a:solidFill>
              </a:rPr>
              <a:t>, lett.e)</a:t>
            </a:r>
          </a:p>
          <a:p>
            <a:pPr algn="ctr" eaLnBrk="1" hangingPunct="1">
              <a:buFontTx/>
              <a:buNone/>
            </a:pPr>
            <a:endParaRPr lang="it-IT" b="1" i="1" smtClean="0">
              <a:solidFill>
                <a:srgbClr val="000099"/>
              </a:solidFill>
            </a:endParaRPr>
          </a:p>
        </p:txBody>
      </p:sp>
    </p:spTree>
    <p:extLst>
      <p:ext uri="{BB962C8B-B14F-4D97-AF65-F5344CB8AC3E}">
        <p14:creationId xmlns="" xmlns:p14="http://schemas.microsoft.com/office/powerpoint/2010/main" val="116126049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0" y="0"/>
            <a:ext cx="9144000" cy="1143000"/>
          </a:xfrm>
          <a:solidFill>
            <a:srgbClr val="BAC804"/>
          </a:solidFill>
        </p:spPr>
        <p:txBody>
          <a:bodyPr/>
          <a:lstStyle/>
          <a:p>
            <a:pPr eaLnBrk="1" hangingPunct="1">
              <a:defRPr/>
            </a:pPr>
            <a:r>
              <a:rPr lang="it-IT" sz="3200" b="1" dirty="0" smtClean="0">
                <a:solidFill>
                  <a:schemeClr val="accent1">
                    <a:lumMod val="25000"/>
                  </a:schemeClr>
                </a:solidFill>
              </a:rPr>
              <a:t>Articolo 18</a:t>
            </a:r>
            <a:r>
              <a:rPr lang="it-IT" sz="4000" b="1" dirty="0" smtClean="0">
                <a:solidFill>
                  <a:schemeClr val="accent1">
                    <a:lumMod val="25000"/>
                  </a:schemeClr>
                </a:solidFill>
              </a:rPr>
              <a:t>  </a:t>
            </a:r>
            <a:r>
              <a:rPr lang="it-IT" sz="2400" b="1" i="1" dirty="0" smtClean="0">
                <a:solidFill>
                  <a:schemeClr val="accent1">
                    <a:lumMod val="25000"/>
                  </a:schemeClr>
                </a:solidFill>
              </a:rPr>
              <a:t>Obblighi del datore di lavoro e del dirigente</a:t>
            </a:r>
          </a:p>
        </p:txBody>
      </p:sp>
      <p:sp>
        <p:nvSpPr>
          <p:cNvPr id="393219" name="Rectangle 3" descr="Papiro"/>
          <p:cNvSpPr>
            <a:spLocks noGrp="1" noChangeArrowheads="1"/>
          </p:cNvSpPr>
          <p:nvPr>
            <p:ph type="body" idx="1"/>
          </p:nvPr>
        </p:nvSpPr>
        <p:spPr>
          <a:xfrm>
            <a:off x="179388" y="1341438"/>
            <a:ext cx="8748712"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lnSpc>
                <a:spcPct val="80000"/>
              </a:lnSpc>
            </a:pPr>
            <a:r>
              <a:rPr lang="it-IT" sz="2000" b="1" i="1" smtClean="0"/>
              <a:t>1. Il datore di lavoro, che esercita le attività di cui all’articolo 3 e i</a:t>
            </a:r>
            <a:r>
              <a:rPr lang="it-IT" sz="3600" b="1" i="1" smtClean="0"/>
              <a:t> dirigenti, </a:t>
            </a:r>
            <a:r>
              <a:rPr lang="it-IT" sz="1400" b="1" i="1" smtClean="0"/>
              <a:t>che organizzano e dirigono le stesse attività secondo le attribuzioni e competenze ad essi conferite, devono:</a:t>
            </a:r>
          </a:p>
          <a:p>
            <a:pPr algn="just" eaLnBrk="1" hangingPunct="1">
              <a:lnSpc>
                <a:spcPct val="80000"/>
              </a:lnSpc>
            </a:pPr>
            <a:r>
              <a:rPr lang="it-IT" sz="2800" b="1" i="1" smtClean="0">
                <a:solidFill>
                  <a:srgbClr val="000099"/>
                </a:solidFill>
              </a:rPr>
              <a:t>o) consegnare tempestivamente al rappresentante dei lavoratori per la sicurezza, su richiesta di questi e per l'espletamento della sua funzione, copia del documento di cui all'articolo 17, comma 1, lettera a), anche su supporto informatico come previsto dall'articolo 53, comma 5, nonché consentire al medesimo rappresentante di accedere ai dati di cui alla lettera r). Il documento è consultato esclusivamente in azienda;</a:t>
            </a:r>
          </a:p>
          <a:p>
            <a:pPr algn="ctr" eaLnBrk="1" hangingPunct="1">
              <a:lnSpc>
                <a:spcPct val="80000"/>
              </a:lnSpc>
              <a:buFontTx/>
              <a:buNone/>
            </a:pPr>
            <a:r>
              <a:rPr lang="it-IT" altLang="zh-CN" sz="2400" b="1" smtClean="0">
                <a:solidFill>
                  <a:srgbClr val="FF0000"/>
                </a:solidFill>
                <a:ea typeface="SimSun" pitchFamily="2" charset="-122"/>
              </a:rPr>
              <a:t>SANZIONE </a:t>
            </a:r>
            <a:r>
              <a:rPr lang="it-IT" altLang="zh-CN" sz="2800" b="1" smtClean="0">
                <a:solidFill>
                  <a:srgbClr val="FF0000"/>
                </a:solidFill>
                <a:ea typeface="SimSun" pitchFamily="2" charset="-122"/>
              </a:rPr>
              <a:t> arresto da due a quattro mesi o ammenda  </a:t>
            </a:r>
            <a:r>
              <a:rPr lang="it-IT" altLang="zh-CN" sz="2400" b="1" smtClean="0">
                <a:solidFill>
                  <a:srgbClr val="FF0000"/>
                </a:solidFill>
                <a:ea typeface="SimSun" pitchFamily="2" charset="-122"/>
              </a:rPr>
              <a:t>da 822  a  4.3840 euro  (art.55, co.5 </a:t>
            </a:r>
            <a:r>
              <a:rPr lang="it-IT" sz="2400" b="1" smtClean="0">
                <a:solidFill>
                  <a:srgbClr val="FF0000"/>
                </a:solidFill>
              </a:rPr>
              <a:t>, lett.a)</a:t>
            </a:r>
          </a:p>
          <a:p>
            <a:pPr algn="ctr" eaLnBrk="1" hangingPunct="1">
              <a:lnSpc>
                <a:spcPct val="80000"/>
              </a:lnSpc>
              <a:buFontTx/>
              <a:buNone/>
            </a:pPr>
            <a:endParaRPr lang="it-IT" sz="2800" b="1" i="1" smtClean="0">
              <a:solidFill>
                <a:srgbClr val="000099"/>
              </a:solidFill>
            </a:endParaRPr>
          </a:p>
        </p:txBody>
      </p:sp>
    </p:spTree>
    <p:extLst>
      <p:ext uri="{BB962C8B-B14F-4D97-AF65-F5344CB8AC3E}">
        <p14:creationId xmlns="" xmlns:p14="http://schemas.microsoft.com/office/powerpoint/2010/main" val="173059858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394243" name="Rectangle 3" descr="Velina blu"/>
          <p:cNvSpPr>
            <a:spLocks noGrp="1" noChangeArrowheads="1"/>
          </p:cNvSpPr>
          <p:nvPr>
            <p:ph type="body" idx="1"/>
          </p:nvPr>
        </p:nvSpPr>
        <p:spPr>
          <a:xfrm>
            <a:off x="395288" y="1341438"/>
            <a:ext cx="8424862"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lnSpc>
                <a:spcPct val="90000"/>
              </a:lnSpc>
            </a:pPr>
            <a:r>
              <a:rPr lang="it-IT" sz="1800" b="1" i="1" smtClean="0"/>
              <a:t>1. Il datore di lavoro, che esercita le attività di cui all’articolo 3 e i</a:t>
            </a:r>
            <a:r>
              <a:rPr lang="it-IT" b="1" i="1" smtClean="0"/>
              <a:t> dirigenti, </a:t>
            </a:r>
            <a:r>
              <a:rPr lang="it-IT" sz="1400" b="1" i="1" smtClean="0"/>
              <a:t>che organizzano e dirigono le stesse attività secondo le attribuzioni e competenze ad essi conferite, devono:</a:t>
            </a:r>
          </a:p>
          <a:p>
            <a:pPr algn="just" eaLnBrk="1" hangingPunct="1">
              <a:lnSpc>
                <a:spcPct val="90000"/>
              </a:lnSpc>
            </a:pPr>
            <a:r>
              <a:rPr lang="it-IT" sz="2800" b="1" i="1" smtClean="0">
                <a:solidFill>
                  <a:srgbClr val="000099"/>
                </a:solidFill>
              </a:rPr>
              <a:t>p) elaborare il documento di cui all’articolo 26, comma 3 anche su supporto informatico come previsto dall’articolo 53, comma 5, e, su richiesta di questi e per l’espletamento della sua funzione, consegnarne tempestivamente copia ai rappresentanti dei lavoratori per la sicurezza. </a:t>
            </a:r>
            <a:r>
              <a:rPr lang="it-IT" sz="2800" b="1" i="1" smtClean="0">
                <a:solidFill>
                  <a:srgbClr val="C00000"/>
                </a:solidFill>
              </a:rPr>
              <a:t>Il documento è consultato esclusivamente in azienda</a:t>
            </a:r>
            <a:r>
              <a:rPr lang="it-IT" sz="2800" b="1" i="1" smtClean="0">
                <a:solidFill>
                  <a:srgbClr val="000099"/>
                </a:solidFill>
              </a:rPr>
              <a:t>;</a:t>
            </a:r>
          </a:p>
          <a:p>
            <a:pPr algn="ctr" eaLnBrk="1" hangingPunct="1">
              <a:lnSpc>
                <a:spcPct val="90000"/>
              </a:lnSpc>
              <a:buFontTx/>
              <a:buNone/>
            </a:pPr>
            <a:r>
              <a:rPr lang="it-IT" altLang="zh-CN" sz="2400" b="1" smtClean="0">
                <a:solidFill>
                  <a:srgbClr val="FF0000"/>
                </a:solidFill>
                <a:ea typeface="SimSun" pitchFamily="2" charset="-122"/>
              </a:rPr>
              <a:t>SANZIONE </a:t>
            </a:r>
            <a:r>
              <a:rPr lang="it-IT" altLang="zh-CN" sz="2800" b="1" smtClean="0">
                <a:solidFill>
                  <a:srgbClr val="FF0000"/>
                </a:solidFill>
                <a:ea typeface="SimSun" pitchFamily="2" charset="-122"/>
              </a:rPr>
              <a:t> ammenda     </a:t>
            </a:r>
            <a:r>
              <a:rPr lang="it-IT" altLang="zh-CN" sz="2400" b="1" smtClean="0">
                <a:solidFill>
                  <a:srgbClr val="FF0000"/>
                </a:solidFill>
                <a:ea typeface="SimSun" pitchFamily="2" charset="-122"/>
              </a:rPr>
              <a:t>da 2.192 a 4.384 euro       (art.55, co.5 </a:t>
            </a:r>
            <a:r>
              <a:rPr lang="it-IT" sz="2400" b="1" smtClean="0">
                <a:solidFill>
                  <a:srgbClr val="FF0000"/>
                </a:solidFill>
              </a:rPr>
              <a:t>, lett.e)</a:t>
            </a:r>
          </a:p>
          <a:p>
            <a:pPr algn="ctr" eaLnBrk="1" hangingPunct="1">
              <a:lnSpc>
                <a:spcPct val="90000"/>
              </a:lnSpc>
              <a:buFontTx/>
              <a:buNone/>
            </a:pPr>
            <a:endParaRPr lang="it-IT" sz="2800" b="1" i="1" smtClean="0">
              <a:solidFill>
                <a:srgbClr val="000099"/>
              </a:solidFill>
            </a:endParaRPr>
          </a:p>
        </p:txBody>
      </p:sp>
    </p:spTree>
    <p:extLst>
      <p:ext uri="{BB962C8B-B14F-4D97-AF65-F5344CB8AC3E}">
        <p14:creationId xmlns="" xmlns:p14="http://schemas.microsoft.com/office/powerpoint/2010/main" val="72860161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395267" name="Rectangle 3" descr="Area di disegno"/>
          <p:cNvSpPr>
            <a:spLocks noGrp="1" noChangeArrowheads="1"/>
          </p:cNvSpPr>
          <p:nvPr>
            <p:ph type="body" idx="1"/>
          </p:nvPr>
        </p:nvSpPr>
        <p:spPr>
          <a:xfrm>
            <a:off x="395288" y="1341438"/>
            <a:ext cx="8424862"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r>
              <a:rPr lang="it-IT" sz="2000" b="1" i="1" smtClean="0"/>
              <a:t>1. Il datore di lavoro, che esercita le attività di cui all’articolo 3 e i</a:t>
            </a:r>
            <a:r>
              <a:rPr lang="it-IT" sz="3600" b="1" i="1" smtClean="0"/>
              <a:t> dirigenti, </a:t>
            </a:r>
            <a:r>
              <a:rPr lang="it-IT" sz="1600" b="1" i="1" smtClean="0"/>
              <a:t>che organizzano e dirigono le stesse attività secondo le attribuzioni e competenze ad essi conferite, devono:</a:t>
            </a:r>
          </a:p>
          <a:p>
            <a:pPr algn="just" eaLnBrk="1" hangingPunct="1"/>
            <a:r>
              <a:rPr lang="it-IT" sz="2800" b="1" i="1" smtClean="0">
                <a:solidFill>
                  <a:srgbClr val="000099"/>
                </a:solidFill>
              </a:rPr>
              <a:t>q) prendere appropriati provvedimenti per evitare che le misure tecniche adottate possano causare rischi per la salute della popolazione o deteriorare l’ambiente esterno verificando periodicamente la perdurante assenza di rischio;</a:t>
            </a:r>
          </a:p>
          <a:p>
            <a:pPr algn="ctr" eaLnBrk="1" hangingPunct="1">
              <a:buFontTx/>
              <a:buNone/>
            </a:pPr>
            <a:r>
              <a:rPr lang="it-IT" altLang="zh-CN" sz="2400" b="1" smtClean="0">
                <a:solidFill>
                  <a:srgbClr val="FF0000"/>
                </a:solidFill>
                <a:ea typeface="SimSun" pitchFamily="2" charset="-122"/>
              </a:rPr>
              <a:t>SANZIONE </a:t>
            </a:r>
            <a:r>
              <a:rPr lang="it-IT" altLang="zh-CN" sz="2800" b="1" smtClean="0">
                <a:solidFill>
                  <a:srgbClr val="FF0000"/>
                </a:solidFill>
                <a:ea typeface="SimSun" pitchFamily="2" charset="-122"/>
              </a:rPr>
              <a:t> arresto </a:t>
            </a:r>
            <a:r>
              <a:rPr lang="it-IT" altLang="zh-CN" sz="2400" b="1" smtClean="0">
                <a:solidFill>
                  <a:srgbClr val="FF0000"/>
                </a:solidFill>
                <a:ea typeface="SimSun" pitchFamily="2" charset="-122"/>
              </a:rPr>
              <a:t>da due a quattro mesi o </a:t>
            </a:r>
            <a:r>
              <a:rPr lang="it-IT" altLang="zh-CN" sz="2800" b="1" smtClean="0">
                <a:solidFill>
                  <a:srgbClr val="FF0000"/>
                </a:solidFill>
                <a:ea typeface="SimSun" pitchFamily="2" charset="-122"/>
              </a:rPr>
              <a:t>ammenda                              </a:t>
            </a:r>
            <a:r>
              <a:rPr lang="it-IT" altLang="zh-CN" sz="2400" b="1" smtClean="0">
                <a:solidFill>
                  <a:srgbClr val="FF0000"/>
                </a:solidFill>
                <a:ea typeface="SimSun" pitchFamily="2" charset="-122"/>
              </a:rPr>
              <a:t>da 1.315,20 a 5.699,20 euro  (art.55, co.5 </a:t>
            </a:r>
            <a:r>
              <a:rPr lang="it-IT" sz="2400" b="1" smtClean="0">
                <a:solidFill>
                  <a:srgbClr val="FF0000"/>
                </a:solidFill>
              </a:rPr>
              <a:t>, lett.c)</a:t>
            </a:r>
          </a:p>
          <a:p>
            <a:pPr eaLnBrk="1" hangingPunct="1"/>
            <a:endParaRPr lang="it-IT" sz="3600" b="1" i="1" smtClean="0">
              <a:solidFill>
                <a:srgbClr val="000099"/>
              </a:solidFill>
            </a:endParaRPr>
          </a:p>
          <a:p>
            <a:pPr algn="ctr" eaLnBrk="1" hangingPunct="1">
              <a:buFontTx/>
              <a:buNone/>
            </a:pPr>
            <a:endParaRPr lang="it-IT" sz="2800" b="1" i="1" smtClean="0">
              <a:solidFill>
                <a:srgbClr val="000099"/>
              </a:solidFill>
            </a:endParaRPr>
          </a:p>
        </p:txBody>
      </p:sp>
    </p:spTree>
    <p:extLst>
      <p:ext uri="{BB962C8B-B14F-4D97-AF65-F5344CB8AC3E}">
        <p14:creationId xmlns="" xmlns:p14="http://schemas.microsoft.com/office/powerpoint/2010/main" val="289502567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descr="Pergamena"/>
          <p:cNvSpPr>
            <a:spLocks noGrp="1" noChangeArrowheads="1"/>
          </p:cNvSpPr>
          <p:nvPr>
            <p:ph type="body" idx="1"/>
          </p:nvPr>
        </p:nvSpPr>
        <p:spPr>
          <a:xfrm>
            <a:off x="0" y="1844675"/>
            <a:ext cx="8820150" cy="4392613"/>
          </a:xfrm>
          <a:blipFill dpi="0" rotWithShape="1">
            <a:blip r:embed="rId2" cstate="print"/>
            <a:srcRect/>
            <a:tile tx="0" ty="0" sx="100000" sy="100000" flip="none" algn="tl"/>
          </a:blipFill>
        </p:spPr>
        <p:txBody>
          <a:bodyPr/>
          <a:lstStyle/>
          <a:p>
            <a:pPr marL="200025" indent="34925" eaLnBrk="1" hangingPunct="1">
              <a:lnSpc>
                <a:spcPct val="70000"/>
              </a:lnSpc>
              <a:buFont typeface="Wingdings" pitchFamily="2" charset="2"/>
              <a:buNone/>
              <a:defRPr/>
            </a:pPr>
            <a:endParaRPr lang="it-IT" sz="900" smtClean="0"/>
          </a:p>
          <a:p>
            <a:pPr marL="200025" indent="34925" algn="just" eaLnBrk="1" hangingPunct="1">
              <a:buFont typeface="Wingdings" pitchFamily="2" charset="2"/>
              <a:buNone/>
              <a:defRPr/>
            </a:pPr>
            <a:r>
              <a:rPr lang="it-IT" sz="4800" i="1" smtClean="0">
                <a:solidFill>
                  <a:srgbClr val="800000"/>
                </a:solidFill>
                <a:effectLst>
                  <a:outerShdw blurRad="38100" dist="38100" dir="2700000" algn="tl">
                    <a:srgbClr val="000000"/>
                  </a:outerShdw>
                </a:effectLst>
                <a:latin typeface="Monotype Corsiva" pitchFamily="66" charset="0"/>
              </a:rPr>
              <a:t>Quando costruirai la tua casa, alzerai un parapetto tutt’intorno al tetto affinché non abbia a spargersi sangue nella tua casa e tu non sia colpevole se qualcuno precipita di lassù.</a:t>
            </a:r>
          </a:p>
          <a:p>
            <a:pPr marL="200025" indent="34925" algn="just" eaLnBrk="1" hangingPunct="1">
              <a:buFont typeface="Wingdings" pitchFamily="2" charset="2"/>
              <a:buNone/>
              <a:defRPr/>
            </a:pPr>
            <a:endParaRPr lang="it-IT" sz="3600" i="1" smtClean="0">
              <a:solidFill>
                <a:srgbClr val="800000"/>
              </a:solidFill>
              <a:effectLst>
                <a:outerShdw blurRad="38100" dist="38100" dir="2700000" algn="tl">
                  <a:srgbClr val="000000"/>
                </a:outerShdw>
              </a:effectLst>
              <a:latin typeface="Monotype Corsiva" pitchFamily="66" charset="0"/>
            </a:endParaRPr>
          </a:p>
          <a:p>
            <a:pPr marL="200025" indent="34925" algn="just" eaLnBrk="1" hangingPunct="1">
              <a:buFont typeface="Wingdings" pitchFamily="2" charset="2"/>
              <a:buNone/>
              <a:defRPr/>
            </a:pPr>
            <a:endParaRPr lang="it-IT" sz="4800" i="1" smtClean="0">
              <a:latin typeface="Monotype Corsiva" pitchFamily="66" charset="0"/>
            </a:endParaRPr>
          </a:p>
        </p:txBody>
      </p:sp>
      <p:sp>
        <p:nvSpPr>
          <p:cNvPr id="653315" name="Rectangle 3"/>
          <p:cNvSpPr>
            <a:spLocks noGrp="1" noChangeArrowheads="1"/>
          </p:cNvSpPr>
          <p:nvPr>
            <p:ph type="title"/>
          </p:nvPr>
        </p:nvSpPr>
        <p:spPr>
          <a:xfrm>
            <a:off x="900113" y="549275"/>
            <a:ext cx="6840537" cy="1127125"/>
          </a:xfrm>
        </p:spPr>
        <p:txBody>
          <a:bodyPr/>
          <a:lstStyle/>
          <a:p>
            <a:pPr eaLnBrk="1" hangingPunct="1"/>
            <a:r>
              <a:rPr lang="it-IT" sz="4000" i="1" smtClean="0">
                <a:latin typeface="Monotype Corsiva" pitchFamily="66" charset="0"/>
              </a:rPr>
              <a:t/>
            </a:r>
            <a:br>
              <a:rPr lang="it-IT" sz="4000" i="1" smtClean="0">
                <a:latin typeface="Monotype Corsiva" pitchFamily="66" charset="0"/>
              </a:rPr>
            </a:br>
            <a:r>
              <a:rPr lang="it-IT" sz="4000" i="1" smtClean="0">
                <a:latin typeface="Monotype Corsiva" pitchFamily="66" charset="0"/>
              </a:rPr>
              <a:t/>
            </a:r>
            <a:br>
              <a:rPr lang="it-IT" sz="4000" i="1" smtClean="0">
                <a:latin typeface="Monotype Corsiva" pitchFamily="66" charset="0"/>
              </a:rPr>
            </a:br>
            <a:r>
              <a:rPr lang="it-IT" sz="4000" i="1" smtClean="0">
                <a:latin typeface="Monotype Corsiva" pitchFamily="66" charset="0"/>
              </a:rPr>
              <a:t/>
            </a:r>
            <a:br>
              <a:rPr lang="it-IT" sz="4000" i="1" smtClean="0">
                <a:latin typeface="Monotype Corsiva" pitchFamily="66" charset="0"/>
              </a:rPr>
            </a:br>
            <a:r>
              <a:rPr lang="it-IT" sz="4000" i="1" smtClean="0">
                <a:latin typeface="Monotype Corsiva" pitchFamily="66" charset="0"/>
              </a:rPr>
              <a:t/>
            </a:r>
            <a:br>
              <a:rPr lang="it-IT" sz="4000" i="1" smtClean="0">
                <a:latin typeface="Monotype Corsiva" pitchFamily="66" charset="0"/>
              </a:rPr>
            </a:br>
            <a:r>
              <a:rPr lang="it-IT" sz="4000" i="1" smtClean="0">
                <a:latin typeface="Monotype Corsiva" pitchFamily="66" charset="0"/>
              </a:rPr>
              <a:t/>
            </a:r>
            <a:br>
              <a:rPr lang="it-IT" sz="4000" i="1" smtClean="0">
                <a:latin typeface="Monotype Corsiva" pitchFamily="66" charset="0"/>
              </a:rPr>
            </a:br>
            <a:r>
              <a:rPr lang="it-IT" sz="4000" i="1" smtClean="0">
                <a:latin typeface="Monotype Corsiva" pitchFamily="66" charset="0"/>
              </a:rPr>
              <a:t/>
            </a:r>
            <a:br>
              <a:rPr lang="it-IT" sz="4000" i="1" smtClean="0">
                <a:latin typeface="Monotype Corsiva" pitchFamily="66" charset="0"/>
              </a:rPr>
            </a:br>
            <a:endParaRPr lang="it-IT" sz="4000" i="1" smtClean="0">
              <a:latin typeface="Monotype Corsiva" pitchFamily="66" charset="0"/>
            </a:endParaRPr>
          </a:p>
        </p:txBody>
      </p:sp>
      <p:sp>
        <p:nvSpPr>
          <p:cNvPr id="653316" name="Rectangle 4" descr="Noce"/>
          <p:cNvSpPr>
            <a:spLocks noChangeArrowheads="1"/>
          </p:cNvSpPr>
          <p:nvPr/>
        </p:nvSpPr>
        <p:spPr bwMode="auto">
          <a:xfrm>
            <a:off x="0" y="0"/>
            <a:ext cx="9144000" cy="1981200"/>
          </a:xfrm>
          <a:prstGeom prst="rect">
            <a:avLst/>
          </a:prstGeom>
          <a:blipFill dpi="0" rotWithShape="1">
            <a:blip r:embed="rId3" cstate="print"/>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tabLst>
                <a:tab pos="4032250" algn="l"/>
              </a:tabLst>
            </a:pPr>
            <a:r>
              <a:rPr lang="it-IT" sz="4400" i="1" smtClean="0">
                <a:solidFill>
                  <a:srgbClr val="FFFF00"/>
                </a:solidFill>
                <a:latin typeface="Trebuchet MS" pitchFamily="34" charset="0"/>
              </a:rPr>
              <a:t>         Deuteronomio                                                                              </a:t>
            </a:r>
            <a:r>
              <a:rPr lang="it-IT" sz="3600" i="1" smtClean="0">
                <a:solidFill>
                  <a:srgbClr val="FFFF00"/>
                </a:solidFill>
                <a:latin typeface="Trebuchet MS" pitchFamily="34" charset="0"/>
              </a:rPr>
              <a:t>capo 22 , versetto 8</a:t>
            </a:r>
            <a:r>
              <a:rPr lang="it-IT" sz="4400" i="1" smtClean="0">
                <a:solidFill>
                  <a:srgbClr val="FFFF00"/>
                </a:solidFill>
                <a:latin typeface="Trebuchet MS" pitchFamily="34" charset="0"/>
              </a:rPr>
              <a:t/>
            </a:r>
            <a:br>
              <a:rPr lang="it-IT" sz="4400" i="1" smtClean="0">
                <a:solidFill>
                  <a:srgbClr val="FFFF00"/>
                </a:solidFill>
                <a:latin typeface="Trebuchet MS" pitchFamily="34" charset="0"/>
              </a:rPr>
            </a:br>
            <a:endParaRPr lang="it-IT" sz="4400" i="1" smtClean="0">
              <a:solidFill>
                <a:srgbClr val="FFFF00"/>
              </a:solidFill>
              <a:latin typeface="Trebuchet MS" pitchFamily="34" charset="0"/>
            </a:endParaRPr>
          </a:p>
        </p:txBody>
      </p:sp>
      <p:pic>
        <p:nvPicPr>
          <p:cNvPr id="653317"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996113" y="0"/>
            <a:ext cx="2147887" cy="1614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53318"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779838" y="5949950"/>
            <a:ext cx="1028700" cy="666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53319"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596188" y="5516563"/>
            <a:ext cx="1181100" cy="962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53320"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443663" y="5373688"/>
            <a:ext cx="914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53321" name="Picture 9"/>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11188" y="5886450"/>
            <a:ext cx="1209675" cy="971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588392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a:xfrm>
            <a:off x="0" y="0"/>
            <a:ext cx="9144000" cy="5715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396291" name="Rectangle 3" descr="Velina blu"/>
          <p:cNvSpPr>
            <a:spLocks noGrp="1" noChangeArrowheads="1"/>
          </p:cNvSpPr>
          <p:nvPr>
            <p:ph type="body" idx="1"/>
          </p:nvPr>
        </p:nvSpPr>
        <p:spPr>
          <a:xfrm>
            <a:off x="144463" y="620713"/>
            <a:ext cx="8999537" cy="59483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lnSpc>
                <a:spcPct val="80000"/>
              </a:lnSpc>
            </a:pPr>
            <a:r>
              <a:rPr lang="it-IT" sz="1400" b="1" i="1" smtClean="0"/>
              <a:t>1. Il datore di lavoro, che esercita le attività di cui all’articolo 3 e i</a:t>
            </a:r>
            <a:r>
              <a:rPr lang="it-IT" sz="2400" b="1" i="1" smtClean="0"/>
              <a:t> dirigenti, </a:t>
            </a:r>
            <a:r>
              <a:rPr lang="it-IT" sz="1000" b="1" i="1" smtClean="0"/>
              <a:t>che organizzano e dirigono le stesse attività secondo le attribuzioni e competenze ad essi conferite, devono:</a:t>
            </a:r>
          </a:p>
          <a:p>
            <a:pPr algn="just" eaLnBrk="1" hangingPunct="1">
              <a:lnSpc>
                <a:spcPct val="80000"/>
              </a:lnSpc>
            </a:pPr>
            <a:r>
              <a:rPr lang="it-IT" sz="2400" b="1" i="1" smtClean="0">
                <a:solidFill>
                  <a:srgbClr val="000099"/>
                </a:solidFill>
              </a:rPr>
              <a:t>r) comunicare in via telematica all’INAIL e all’IPSEMA, nonché per loro tramite, al sistema informativo nazionale per la prevenzione nei luoghi di lavoro di cui all’articolo 8, entro 48 ore dalla ricezione del certificato medico, a fini statistici e informativi, i dati e le informazioni relativi agli infortuni sul lavoro che comportino l’assenza dal lavoro di almeno un giorno, escluso quello dell’evento e, a fini assicurativi, quelli relativi agli infortuni sul lavoro che comportino un’assenza dal lavoro superiore a tre giorni; l’obbligo di comunicazione degli infortuni sul lavoro che comportino un’assenza dal lavoro superiore a tre giorni si considera comunque assolto per mezzo della denuncia di cui all’articolo 53 del testo unico delle disposizioni per l’assicurazione obbligatoria contro gli infortuni sul lavoro e le malattie professionali, di cui al DPR 30 giugno 1965, n. 1124;</a:t>
            </a:r>
            <a:r>
              <a:rPr lang="it-IT" sz="2400" smtClean="0">
                <a:solidFill>
                  <a:srgbClr val="000099"/>
                </a:solidFill>
              </a:rPr>
              <a:t> </a:t>
            </a:r>
          </a:p>
          <a:p>
            <a:pPr algn="ctr" eaLnBrk="1" hangingPunct="1">
              <a:lnSpc>
                <a:spcPct val="80000"/>
              </a:lnSpc>
              <a:buFontTx/>
              <a:buNone/>
            </a:pPr>
            <a:r>
              <a:rPr lang="it-IT" sz="1400" b="1" i="1" smtClean="0">
                <a:solidFill>
                  <a:srgbClr val="FF0000"/>
                </a:solidFill>
              </a:rPr>
              <a:t>SANZIONE AMMINISTRATIVA</a:t>
            </a:r>
            <a:r>
              <a:rPr lang="it-IT" sz="1600" b="1" i="1" smtClean="0">
                <a:solidFill>
                  <a:srgbClr val="000099"/>
                </a:solidFill>
              </a:rPr>
              <a:t> </a:t>
            </a:r>
            <a:r>
              <a:rPr lang="it-IT" sz="1600" b="1" i="1" smtClean="0">
                <a:solidFill>
                  <a:srgbClr val="FF0000"/>
                </a:solidFill>
              </a:rPr>
              <a:t>PECUNIARIA d</a:t>
            </a:r>
            <a:r>
              <a:rPr lang="it-IT" altLang="zh-CN" sz="1400" b="1" smtClean="0">
                <a:solidFill>
                  <a:srgbClr val="FF0000"/>
                </a:solidFill>
                <a:ea typeface="SimSun" pitchFamily="2" charset="-122"/>
              </a:rPr>
              <a:t>a 548 a 1.972,80 euro  (art.55, co.5 </a:t>
            </a:r>
            <a:r>
              <a:rPr lang="it-IT" sz="1400" b="1" smtClean="0">
                <a:solidFill>
                  <a:srgbClr val="FF0000"/>
                </a:solidFill>
              </a:rPr>
              <a:t>, lett.h) con riferimento agli infortuni superiori ad un giorno da 1.096 a 4.932 euro con riferimento agli infortuni superiori a giorni (lett,g)  - </a:t>
            </a:r>
            <a:r>
              <a:rPr lang="it-IT" sz="1000" b="1" smtClean="0">
                <a:solidFill>
                  <a:schemeClr val="accent2"/>
                </a:solidFill>
              </a:rPr>
              <a:t>il co </a:t>
            </a:r>
            <a:r>
              <a:rPr lang="it-IT" sz="1000" b="1" i="1" smtClean="0">
                <a:solidFill>
                  <a:schemeClr val="accent2"/>
                </a:solidFill>
              </a:rPr>
              <a:t>. 1 bis  sposta tale obbligo di un semestre dall’adozione del decreto</a:t>
            </a:r>
          </a:p>
        </p:txBody>
      </p:sp>
    </p:spTree>
    <p:extLst>
      <p:ext uri="{BB962C8B-B14F-4D97-AF65-F5344CB8AC3E}">
        <p14:creationId xmlns="" xmlns:p14="http://schemas.microsoft.com/office/powerpoint/2010/main" val="48967105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23813"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397315" name="Rectangle 3" descr="Pergamena"/>
          <p:cNvSpPr>
            <a:spLocks noGrp="1" noChangeArrowheads="1"/>
          </p:cNvSpPr>
          <p:nvPr>
            <p:ph type="body" idx="1"/>
          </p:nvPr>
        </p:nvSpPr>
        <p:spPr>
          <a:xfrm>
            <a:off x="395288" y="1341438"/>
            <a:ext cx="8424862"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r>
              <a:rPr lang="it-IT" sz="2000" b="1" i="1" smtClean="0"/>
              <a:t>1. Il datore di lavoro, che esercita le attività di cui all’articolo 3 e i</a:t>
            </a:r>
            <a:r>
              <a:rPr lang="it-IT" sz="3600" b="1" i="1" smtClean="0"/>
              <a:t> dirigenti</a:t>
            </a:r>
            <a:r>
              <a:rPr lang="it-IT" sz="4000" b="1" i="1" smtClean="0"/>
              <a:t>, </a:t>
            </a:r>
            <a:r>
              <a:rPr lang="it-IT" sz="1600" b="1" i="1" smtClean="0"/>
              <a:t>che organizzano e dirigono le stesse attività secondo le attribuzioni e competenze ad essi conferite, devono:</a:t>
            </a:r>
          </a:p>
          <a:p>
            <a:pPr algn="just" eaLnBrk="1" hangingPunct="1"/>
            <a:r>
              <a:rPr lang="it-IT" sz="3600" b="1" i="1" smtClean="0">
                <a:solidFill>
                  <a:srgbClr val="000099"/>
                </a:solidFill>
              </a:rPr>
              <a:t>s) consultare il rappresentante</a:t>
            </a:r>
            <a:r>
              <a:rPr lang="it-IT" sz="4000" b="1" i="1" smtClean="0">
                <a:solidFill>
                  <a:srgbClr val="000099"/>
                </a:solidFill>
              </a:rPr>
              <a:t> dei lavoratori per la sicurezza nelle ipotesi di cui all’articolo 50;</a:t>
            </a:r>
          </a:p>
          <a:p>
            <a:pPr algn="ctr" eaLnBrk="1" hangingPunct="1">
              <a:buFontTx/>
              <a:buNone/>
            </a:pPr>
            <a:r>
              <a:rPr lang="it-IT" altLang="zh-CN" sz="2800" b="1" smtClean="0">
                <a:solidFill>
                  <a:srgbClr val="FF0000"/>
                </a:solidFill>
                <a:ea typeface="SimSun" pitchFamily="2" charset="-122"/>
              </a:rPr>
              <a:t>SANZIONE </a:t>
            </a:r>
            <a:r>
              <a:rPr lang="it-IT" altLang="zh-CN" b="1" smtClean="0">
                <a:solidFill>
                  <a:srgbClr val="FF0000"/>
                </a:solidFill>
                <a:ea typeface="SimSun" pitchFamily="2" charset="-122"/>
              </a:rPr>
              <a:t> ammenda     </a:t>
            </a:r>
            <a:r>
              <a:rPr lang="it-IT" altLang="zh-CN" sz="2800" b="1" smtClean="0">
                <a:solidFill>
                  <a:srgbClr val="FF0000"/>
                </a:solidFill>
                <a:ea typeface="SimSun" pitchFamily="2" charset="-122"/>
              </a:rPr>
              <a:t>da 2.192 a 4.384 euro       (art.55, co.5 </a:t>
            </a:r>
            <a:r>
              <a:rPr lang="it-IT" sz="2800" b="1" smtClean="0">
                <a:solidFill>
                  <a:srgbClr val="FF0000"/>
                </a:solidFill>
              </a:rPr>
              <a:t>, lett.e)</a:t>
            </a:r>
          </a:p>
          <a:p>
            <a:pPr algn="ctr" eaLnBrk="1" hangingPunct="1">
              <a:buFontTx/>
              <a:buNone/>
            </a:pPr>
            <a:endParaRPr lang="it-IT" b="1" i="1" smtClean="0">
              <a:solidFill>
                <a:srgbClr val="000099"/>
              </a:solidFill>
            </a:endParaRPr>
          </a:p>
        </p:txBody>
      </p:sp>
    </p:spTree>
    <p:extLst>
      <p:ext uri="{BB962C8B-B14F-4D97-AF65-F5344CB8AC3E}">
        <p14:creationId xmlns="" xmlns:p14="http://schemas.microsoft.com/office/powerpoint/2010/main" val="366039465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398339" name="Rectangle 3" descr="Velina blu"/>
          <p:cNvSpPr>
            <a:spLocks noGrp="1" noChangeArrowheads="1"/>
          </p:cNvSpPr>
          <p:nvPr>
            <p:ph type="body" idx="1"/>
          </p:nvPr>
        </p:nvSpPr>
        <p:spPr>
          <a:xfrm>
            <a:off x="395288" y="1341438"/>
            <a:ext cx="8424862"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lnSpc>
                <a:spcPct val="90000"/>
              </a:lnSpc>
            </a:pPr>
            <a:r>
              <a:rPr lang="it-IT" sz="2000" b="1" i="1" smtClean="0"/>
              <a:t>1. Il datore di lavoro, che esercita le attività di cui all’articolo 3 e i</a:t>
            </a:r>
            <a:r>
              <a:rPr lang="it-IT" sz="3600" b="1" i="1" smtClean="0"/>
              <a:t> dirigenti, </a:t>
            </a:r>
            <a:r>
              <a:rPr lang="it-IT" sz="1600" b="1" i="1" smtClean="0"/>
              <a:t>che organizzano e dirigono le stesse attività secondo le attribuzioni e competenze ad essi conferite, devono:</a:t>
            </a:r>
          </a:p>
          <a:p>
            <a:pPr algn="just" eaLnBrk="1" hangingPunct="1">
              <a:lnSpc>
                <a:spcPct val="90000"/>
              </a:lnSpc>
            </a:pPr>
            <a:r>
              <a:rPr lang="it-IT" sz="2800" b="1" i="1" smtClean="0">
                <a:solidFill>
                  <a:srgbClr val="000099"/>
                </a:solidFill>
              </a:rPr>
              <a:t>t) adottare le misure necessarie ai fini della prevenzione incendi e dell’evacuazione dei luoghi di lavoro, nonché per il caso di pericolo grave e immediato, secondo le disposizioni di cui all’art.3.</a:t>
            </a:r>
            <a:r>
              <a:rPr lang="it-IT" b="1" i="1" smtClean="0">
                <a:solidFill>
                  <a:srgbClr val="000099"/>
                </a:solidFill>
              </a:rPr>
              <a:t> Tali misure devono essere adeguate alla natura dell’attività, alle dimensioni dell’azienda o dell’unità produttiva, e al numero delle persone presenti;</a:t>
            </a:r>
          </a:p>
          <a:p>
            <a:pPr algn="ctr" eaLnBrk="1" hangingPunct="1">
              <a:lnSpc>
                <a:spcPct val="90000"/>
              </a:lnSpc>
              <a:buFontTx/>
              <a:buNone/>
            </a:pPr>
            <a:endParaRPr lang="it-IT" sz="2800" b="1" i="1" smtClean="0">
              <a:solidFill>
                <a:srgbClr val="000099"/>
              </a:solidFill>
            </a:endParaRPr>
          </a:p>
        </p:txBody>
      </p:sp>
    </p:spTree>
    <p:extLst>
      <p:ext uri="{BB962C8B-B14F-4D97-AF65-F5344CB8AC3E}">
        <p14:creationId xmlns="" xmlns:p14="http://schemas.microsoft.com/office/powerpoint/2010/main" val="189337881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399363" name="Rectangle 3" descr="Pergamena"/>
          <p:cNvSpPr>
            <a:spLocks noGrp="1" noChangeArrowheads="1"/>
          </p:cNvSpPr>
          <p:nvPr>
            <p:ph type="body" idx="1"/>
          </p:nvPr>
        </p:nvSpPr>
        <p:spPr>
          <a:xfrm>
            <a:off x="0" y="1052513"/>
            <a:ext cx="8893175"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lnSpc>
                <a:spcPct val="90000"/>
              </a:lnSpc>
            </a:pPr>
            <a:r>
              <a:rPr lang="it-IT" sz="1800" b="1" i="1" smtClean="0"/>
              <a:t>1. Il datore di lavoro, che esercita le attività di cui all’articolo 3 e i</a:t>
            </a:r>
            <a:r>
              <a:rPr lang="it-IT" b="1" i="1" smtClean="0"/>
              <a:t> dirigenti, </a:t>
            </a:r>
            <a:r>
              <a:rPr lang="it-IT" sz="1400" b="1" i="1" smtClean="0"/>
              <a:t>che organizzano e dirigono le stesse attività secondo le attribuzioni e competenze ad essi conferite, devono:</a:t>
            </a:r>
          </a:p>
          <a:p>
            <a:pPr algn="just" eaLnBrk="1" hangingPunct="1">
              <a:lnSpc>
                <a:spcPct val="90000"/>
              </a:lnSpc>
            </a:pPr>
            <a:r>
              <a:rPr lang="it-IT" sz="2800" b="1" i="1" smtClean="0">
                <a:solidFill>
                  <a:srgbClr val="000099"/>
                </a:solidFill>
              </a:rPr>
              <a:t>u) </a:t>
            </a:r>
            <a:r>
              <a:rPr lang="it-IT" sz="2400" b="1" i="1" smtClean="0">
                <a:solidFill>
                  <a:srgbClr val="000099"/>
                </a:solidFill>
              </a:rPr>
              <a:t>nell’ambito dello svolgimento di attività in regime di appalto e di subappalto, munire i lavoratori</a:t>
            </a:r>
            <a:r>
              <a:rPr lang="it-IT" sz="2800" b="1" i="1" smtClean="0">
                <a:solidFill>
                  <a:srgbClr val="000099"/>
                </a:solidFill>
              </a:rPr>
              <a:t> di apposita tessera di riconoscimento, corredata di fotografia, contenente le generalità del lavoratore e l’indicazione del datore di lavoro;</a:t>
            </a:r>
          </a:p>
          <a:p>
            <a:pPr algn="just" eaLnBrk="1" hangingPunct="1">
              <a:lnSpc>
                <a:spcPct val="90000"/>
              </a:lnSpc>
            </a:pPr>
            <a:r>
              <a:rPr lang="it-IT" sz="2000" b="1" i="1" smtClean="0">
                <a:solidFill>
                  <a:srgbClr val="CC0000"/>
                </a:solidFill>
              </a:rPr>
              <a:t>Ora ai sensi dell’art.5 della l. 13 agosto 2010, n. 136 (Piano straordinario contro le mafie, nonche' delega al Governo in materia di normativa antimafia) </a:t>
            </a:r>
            <a:r>
              <a:rPr lang="it-IT" b="1" i="1" smtClean="0">
                <a:solidFill>
                  <a:schemeClr val="accent2"/>
                </a:solidFill>
              </a:rPr>
              <a:t>anche la data di assunzione e, in caso di subappalto, la relativa autorizzazione;</a:t>
            </a:r>
          </a:p>
        </p:txBody>
      </p:sp>
    </p:spTree>
    <p:extLst>
      <p:ext uri="{BB962C8B-B14F-4D97-AF65-F5344CB8AC3E}">
        <p14:creationId xmlns="" xmlns:p14="http://schemas.microsoft.com/office/powerpoint/2010/main" val="234436113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400387" name="Rectangle 3" descr="Pergamena"/>
          <p:cNvSpPr>
            <a:spLocks noGrp="1" noChangeArrowheads="1"/>
          </p:cNvSpPr>
          <p:nvPr>
            <p:ph type="body" idx="1"/>
          </p:nvPr>
        </p:nvSpPr>
        <p:spPr>
          <a:xfrm>
            <a:off x="395288" y="1341438"/>
            <a:ext cx="8424862"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r>
              <a:rPr lang="it-IT" sz="2400" b="1" i="1" smtClean="0"/>
              <a:t>1. Il datore di lavoro, che esercita le attività di cui all’articolo 3 e i</a:t>
            </a:r>
            <a:r>
              <a:rPr lang="it-IT" sz="4000" b="1" i="1" smtClean="0"/>
              <a:t> dirigenti, </a:t>
            </a:r>
            <a:r>
              <a:rPr lang="it-IT" sz="1800" b="1" i="1" smtClean="0"/>
              <a:t>che organizzano e dirigono le stesse attività secondo le attribuzioni e competenze ad essi conferite, devono:</a:t>
            </a:r>
          </a:p>
          <a:p>
            <a:pPr algn="just" eaLnBrk="1" hangingPunct="1"/>
            <a:r>
              <a:rPr lang="it-IT" sz="4000" b="1" i="1" smtClean="0">
                <a:solidFill>
                  <a:srgbClr val="000099"/>
                </a:solidFill>
              </a:rPr>
              <a:t>v) nelle unità produttive con più di 15 lavoratori, convocare la riunione periodica </a:t>
            </a:r>
            <a:r>
              <a:rPr lang="it-IT" sz="2800" b="1" i="1" smtClean="0">
                <a:solidFill>
                  <a:srgbClr val="000099"/>
                </a:solidFill>
              </a:rPr>
              <a:t>di cui</a:t>
            </a:r>
            <a:r>
              <a:rPr lang="it-IT" sz="4000" b="1" i="1" smtClean="0">
                <a:solidFill>
                  <a:srgbClr val="000099"/>
                </a:solidFill>
              </a:rPr>
              <a:t> all’art.35;</a:t>
            </a:r>
          </a:p>
          <a:p>
            <a:pPr algn="ctr" eaLnBrk="1" hangingPunct="1">
              <a:buFontTx/>
              <a:buNone/>
            </a:pPr>
            <a:r>
              <a:rPr lang="it-IT" altLang="zh-CN" sz="2800" b="1" smtClean="0">
                <a:solidFill>
                  <a:srgbClr val="FF0000"/>
                </a:solidFill>
                <a:ea typeface="SimSun" pitchFamily="2" charset="-122"/>
              </a:rPr>
              <a:t>SANZIONE </a:t>
            </a:r>
            <a:r>
              <a:rPr lang="it-IT" altLang="zh-CN" b="1" smtClean="0">
                <a:solidFill>
                  <a:srgbClr val="FF0000"/>
                </a:solidFill>
                <a:ea typeface="SimSun" pitchFamily="2" charset="-122"/>
              </a:rPr>
              <a:t> ammenda     </a:t>
            </a:r>
            <a:r>
              <a:rPr lang="it-IT" altLang="zh-CN" sz="2800" b="1" smtClean="0">
                <a:solidFill>
                  <a:srgbClr val="FF0000"/>
                </a:solidFill>
                <a:ea typeface="SimSun" pitchFamily="2" charset="-122"/>
              </a:rPr>
              <a:t>da 2.192 a 4.284 euro       (art.55, co.5 </a:t>
            </a:r>
            <a:r>
              <a:rPr lang="it-IT" sz="2800" b="1" smtClean="0">
                <a:solidFill>
                  <a:srgbClr val="FF0000"/>
                </a:solidFill>
              </a:rPr>
              <a:t>, lett.e)</a:t>
            </a:r>
          </a:p>
          <a:p>
            <a:pPr algn="ctr" eaLnBrk="1" hangingPunct="1">
              <a:buFontTx/>
              <a:buNone/>
            </a:pPr>
            <a:endParaRPr lang="it-IT" b="1" i="1" smtClean="0">
              <a:solidFill>
                <a:srgbClr val="000099"/>
              </a:solidFill>
            </a:endParaRPr>
          </a:p>
          <a:p>
            <a:pPr algn="just" eaLnBrk="1" hangingPunct="1"/>
            <a:endParaRPr lang="it-IT" sz="4000" b="1" i="1" smtClean="0">
              <a:solidFill>
                <a:srgbClr val="000099"/>
              </a:solidFill>
            </a:endParaRPr>
          </a:p>
          <a:p>
            <a:pPr algn="just" eaLnBrk="1" hangingPunct="1"/>
            <a:endParaRPr lang="it-IT" sz="4000" b="1" i="1" smtClean="0">
              <a:solidFill>
                <a:srgbClr val="000099"/>
              </a:solidFill>
            </a:endParaRPr>
          </a:p>
        </p:txBody>
      </p:sp>
    </p:spTree>
    <p:extLst>
      <p:ext uri="{BB962C8B-B14F-4D97-AF65-F5344CB8AC3E}">
        <p14:creationId xmlns="" xmlns:p14="http://schemas.microsoft.com/office/powerpoint/2010/main" val="347134086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401411" name="Rectangle 3" descr="Velina blu"/>
          <p:cNvSpPr>
            <a:spLocks noGrp="1" noChangeArrowheads="1"/>
          </p:cNvSpPr>
          <p:nvPr>
            <p:ph type="body" idx="1"/>
          </p:nvPr>
        </p:nvSpPr>
        <p:spPr>
          <a:xfrm>
            <a:off x="395288" y="1341438"/>
            <a:ext cx="8424862"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r>
              <a:rPr lang="it-IT" sz="1600" b="1" i="1" smtClean="0"/>
              <a:t>1. Il datore di lavoro, che esercita le attività di cui all’articolo 3 e i</a:t>
            </a:r>
            <a:r>
              <a:rPr lang="it-IT" sz="2800" b="1" i="1" smtClean="0"/>
              <a:t> dirigenti, </a:t>
            </a:r>
            <a:r>
              <a:rPr lang="it-IT" sz="1200" b="1" i="1" smtClean="0"/>
              <a:t>che organizzano e dirigono le stesse attività secondo le attribuzioni e competenze ad essi conferite, devono:</a:t>
            </a:r>
          </a:p>
          <a:p>
            <a:pPr algn="just" eaLnBrk="1" hangingPunct="1"/>
            <a:r>
              <a:rPr lang="it-IT" b="1" i="1" smtClean="0">
                <a:solidFill>
                  <a:srgbClr val="000099"/>
                </a:solidFill>
              </a:rPr>
              <a:t>z) </a:t>
            </a:r>
            <a:r>
              <a:rPr lang="it-IT" b="1" i="1" smtClean="0">
                <a:solidFill>
                  <a:srgbClr val="C00000"/>
                </a:solidFill>
              </a:rPr>
              <a:t>aggiornare le misure di prevenzione in relazione ai mutamenti organizzativi e produttivi che hanno rilevanza ai fini della salute e sicurezza del lavoro, </a:t>
            </a:r>
            <a:r>
              <a:rPr lang="it-IT" b="1" i="1" smtClean="0">
                <a:solidFill>
                  <a:srgbClr val="000099"/>
                </a:solidFill>
              </a:rPr>
              <a:t>o in relazione al grado di evoluzione della tecnica della prevenzione e della protezione;</a:t>
            </a:r>
          </a:p>
          <a:p>
            <a:pPr algn="ctr" eaLnBrk="1" hangingPunct="1">
              <a:buFontTx/>
              <a:buNone/>
            </a:pPr>
            <a:r>
              <a:rPr lang="it-IT" altLang="zh-CN" sz="2400" b="1" smtClean="0">
                <a:solidFill>
                  <a:srgbClr val="FF0000"/>
                </a:solidFill>
                <a:ea typeface="SimSun" pitchFamily="2" charset="-122"/>
              </a:rPr>
              <a:t>SANZIONE </a:t>
            </a:r>
            <a:r>
              <a:rPr lang="it-IT" altLang="zh-CN" sz="2800" b="1" smtClean="0">
                <a:solidFill>
                  <a:srgbClr val="FF0000"/>
                </a:solidFill>
                <a:ea typeface="SimSun" pitchFamily="2" charset="-122"/>
              </a:rPr>
              <a:t> arresto </a:t>
            </a:r>
            <a:r>
              <a:rPr lang="it-IT" altLang="zh-CN" sz="2400" b="1" smtClean="0">
                <a:solidFill>
                  <a:srgbClr val="FF0000"/>
                </a:solidFill>
                <a:ea typeface="SimSun" pitchFamily="2" charset="-122"/>
              </a:rPr>
              <a:t>da due a quattro mesi o  </a:t>
            </a:r>
            <a:r>
              <a:rPr lang="it-IT" altLang="zh-CN" sz="2800" b="1" smtClean="0">
                <a:solidFill>
                  <a:srgbClr val="FF0000"/>
                </a:solidFill>
                <a:ea typeface="SimSun" pitchFamily="2" charset="-122"/>
              </a:rPr>
              <a:t>ammenda  </a:t>
            </a:r>
            <a:r>
              <a:rPr lang="it-IT" altLang="zh-CN" sz="2400" b="1" smtClean="0">
                <a:solidFill>
                  <a:srgbClr val="FF0000"/>
                </a:solidFill>
                <a:ea typeface="SimSun" pitchFamily="2" charset="-122"/>
              </a:rPr>
              <a:t>da 1.624 a 6.576 euro  (art.55, co.5 </a:t>
            </a:r>
            <a:r>
              <a:rPr lang="it-IT" sz="2400" b="1" smtClean="0">
                <a:solidFill>
                  <a:srgbClr val="FF0000"/>
                </a:solidFill>
              </a:rPr>
              <a:t>, lett.d)</a:t>
            </a:r>
          </a:p>
          <a:p>
            <a:pPr algn="just" eaLnBrk="1" hangingPunct="1"/>
            <a:endParaRPr lang="it-IT" sz="2800" b="1" i="1" smtClean="0">
              <a:solidFill>
                <a:srgbClr val="000099"/>
              </a:solidFill>
            </a:endParaRPr>
          </a:p>
        </p:txBody>
      </p:sp>
    </p:spTree>
    <p:extLst>
      <p:ext uri="{BB962C8B-B14F-4D97-AF65-F5344CB8AC3E}">
        <p14:creationId xmlns="" xmlns:p14="http://schemas.microsoft.com/office/powerpoint/2010/main" val="35298002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402435" name="Rectangle 3" descr="Carta riciclata"/>
          <p:cNvSpPr>
            <a:spLocks noGrp="1" noChangeArrowheads="1"/>
          </p:cNvSpPr>
          <p:nvPr>
            <p:ph type="body" idx="1"/>
          </p:nvPr>
        </p:nvSpPr>
        <p:spPr>
          <a:xfrm>
            <a:off x="395288" y="1341438"/>
            <a:ext cx="8424862"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lnSpc>
                <a:spcPct val="90000"/>
              </a:lnSpc>
            </a:pPr>
            <a:r>
              <a:rPr lang="it-IT" sz="1600" b="1" i="1" smtClean="0"/>
              <a:t>1. Il datore di lavoro, che esercita le attività di cui all’articolo 3 e i</a:t>
            </a:r>
            <a:r>
              <a:rPr lang="it-IT" sz="2800" b="1" i="1" smtClean="0"/>
              <a:t> dirigenti, </a:t>
            </a:r>
            <a:r>
              <a:rPr lang="it-IT" sz="1200" b="1" i="1" smtClean="0"/>
              <a:t>che organizzano e dirigono le stesse attività secondo le attribuzioni e competenze ad essi conferite, devono:</a:t>
            </a:r>
          </a:p>
          <a:p>
            <a:pPr algn="just" eaLnBrk="1" hangingPunct="1">
              <a:lnSpc>
                <a:spcPct val="90000"/>
              </a:lnSpc>
            </a:pPr>
            <a:r>
              <a:rPr lang="it-IT" sz="2800" b="1" i="1" smtClean="0">
                <a:solidFill>
                  <a:srgbClr val="000099"/>
                </a:solidFill>
              </a:rPr>
              <a:t>aa) comunicare in via telematica  all’INAIL e all’IPSEMA </a:t>
            </a:r>
            <a:r>
              <a:rPr lang="it-IT" sz="2000" b="1" i="1" smtClean="0">
                <a:solidFill>
                  <a:srgbClr val="000099"/>
                </a:solidFill>
              </a:rPr>
              <a:t>(non esiste più) o</a:t>
            </a:r>
            <a:r>
              <a:rPr lang="it-IT" sz="2800" b="1" i="1" smtClean="0">
                <a:solidFill>
                  <a:srgbClr val="000099"/>
                </a:solidFill>
              </a:rPr>
              <a:t>, nonché per loro tramite, al sistema informativo nazionale per la prevenzione nei luoghi di lavoro di cui all’art.8, </a:t>
            </a:r>
            <a:r>
              <a:rPr lang="it-IT" sz="2400" b="1" i="1" smtClean="0">
                <a:solidFill>
                  <a:srgbClr val="000099"/>
                </a:solidFill>
              </a:rPr>
              <a:t>in caso di nuova elezione o designazione,</a:t>
            </a:r>
            <a:r>
              <a:rPr lang="it-IT" sz="2800" b="1" i="1" smtClean="0">
                <a:solidFill>
                  <a:srgbClr val="000099"/>
                </a:solidFill>
              </a:rPr>
              <a:t>              </a:t>
            </a:r>
            <a:r>
              <a:rPr lang="it-IT" sz="3600" b="1" i="1" smtClean="0">
                <a:solidFill>
                  <a:srgbClr val="6600CC"/>
                </a:solidFill>
              </a:rPr>
              <a:t>i nominativi dei rappresentanti dei lavoratori per la sicurezza (RLS)</a:t>
            </a:r>
            <a:r>
              <a:rPr lang="it-IT" sz="2400" b="1" i="1" smtClean="0">
                <a:solidFill>
                  <a:srgbClr val="000099"/>
                </a:solidFill>
              </a:rPr>
              <a:t>; in fase di prima applicazione l’obbligo di cui alla presente lettera riguarda i nominativi dei rappresentanti dei lavoratori già eletti o designati;</a:t>
            </a:r>
          </a:p>
          <a:p>
            <a:pPr algn="ctr" eaLnBrk="1" hangingPunct="1">
              <a:lnSpc>
                <a:spcPct val="90000"/>
              </a:lnSpc>
              <a:buFontTx/>
              <a:buNone/>
            </a:pPr>
            <a:r>
              <a:rPr lang="it-IT" sz="2400" b="1" i="1" smtClean="0">
                <a:solidFill>
                  <a:srgbClr val="FF0000"/>
                </a:solidFill>
              </a:rPr>
              <a:t>SANZIONE AMMINISTRATIVA</a:t>
            </a:r>
            <a:r>
              <a:rPr lang="it-IT" sz="2800" b="1" i="1" smtClean="0">
                <a:solidFill>
                  <a:srgbClr val="000099"/>
                </a:solidFill>
              </a:rPr>
              <a:t> </a:t>
            </a:r>
            <a:r>
              <a:rPr lang="it-IT" sz="2800" b="1" i="1" smtClean="0">
                <a:solidFill>
                  <a:srgbClr val="FF0000"/>
                </a:solidFill>
              </a:rPr>
              <a:t>PECUNIARIA </a:t>
            </a:r>
            <a:r>
              <a:rPr lang="it-IT" sz="2800" b="1" i="1" smtClean="0">
                <a:solidFill>
                  <a:srgbClr val="000099"/>
                </a:solidFill>
              </a:rPr>
              <a:t>                                         </a:t>
            </a:r>
            <a:r>
              <a:rPr lang="it-IT" altLang="zh-CN" sz="2400" b="1" smtClean="0">
                <a:solidFill>
                  <a:srgbClr val="FF0000"/>
                </a:solidFill>
                <a:ea typeface="SimSun" pitchFamily="2" charset="-122"/>
              </a:rPr>
              <a:t>da 54,80 a 328,80 euro  (art.55, co.5 </a:t>
            </a:r>
            <a:r>
              <a:rPr lang="it-IT" sz="2400" b="1" smtClean="0">
                <a:solidFill>
                  <a:srgbClr val="FF0000"/>
                </a:solidFill>
              </a:rPr>
              <a:t>, lett.l)</a:t>
            </a:r>
          </a:p>
          <a:p>
            <a:pPr algn="just" eaLnBrk="1" hangingPunct="1">
              <a:lnSpc>
                <a:spcPct val="90000"/>
              </a:lnSpc>
            </a:pPr>
            <a:endParaRPr lang="it-IT" sz="2800" b="1" i="1" smtClean="0">
              <a:solidFill>
                <a:srgbClr val="000099"/>
              </a:solidFill>
            </a:endParaRPr>
          </a:p>
        </p:txBody>
      </p:sp>
    </p:spTree>
    <p:extLst>
      <p:ext uri="{BB962C8B-B14F-4D97-AF65-F5344CB8AC3E}">
        <p14:creationId xmlns="" xmlns:p14="http://schemas.microsoft.com/office/powerpoint/2010/main" val="45537842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403459" name="Rectangle 3" descr="Velina blu"/>
          <p:cNvSpPr>
            <a:spLocks noGrp="1" noChangeArrowheads="1"/>
          </p:cNvSpPr>
          <p:nvPr>
            <p:ph type="body" idx="1"/>
          </p:nvPr>
        </p:nvSpPr>
        <p:spPr>
          <a:xfrm>
            <a:off x="395288" y="1341438"/>
            <a:ext cx="8424862" cy="5516562"/>
          </a:xfrm>
          <a:blipFill dpi="0" rotWithShape="1">
            <a:blip r:embed="rId2" cstate="print"/>
            <a:srcRect/>
            <a:tile tx="0" ty="0" sx="100000" sy="100000" flip="none" algn="tl"/>
          </a:blipFill>
          <a:ln>
            <a:solidFill>
              <a:srgbClr val="FF0000"/>
            </a:solidFill>
            <a:miter lim="800000"/>
            <a:headEnd/>
            <a:tailEnd/>
          </a:ln>
        </p:spPr>
        <p:txBody>
          <a:bodyPr/>
          <a:lstStyle/>
          <a:p>
            <a:pPr eaLnBrk="1" hangingPunct="1"/>
            <a:r>
              <a:rPr lang="it-IT" sz="1800" b="1" i="1" smtClean="0"/>
              <a:t>1. Il datore di lavoro, che esercita le attività di cui all’articolo 3 e i</a:t>
            </a:r>
            <a:r>
              <a:rPr lang="it-IT" b="1" i="1" smtClean="0"/>
              <a:t> dirigenti, </a:t>
            </a:r>
            <a:r>
              <a:rPr lang="it-IT" sz="1400" b="1" i="1" smtClean="0"/>
              <a:t>che organizzano e dirigono le stesse attività secondo le attribuzioni e competenze ad essi conferite, devono:</a:t>
            </a:r>
          </a:p>
          <a:p>
            <a:pPr algn="just" eaLnBrk="1" hangingPunct="1"/>
            <a:r>
              <a:rPr lang="it-IT" sz="3600" b="1" i="1" smtClean="0">
                <a:solidFill>
                  <a:srgbClr val="000099"/>
                </a:solidFill>
              </a:rPr>
              <a:t>bb) </a:t>
            </a:r>
            <a:r>
              <a:rPr lang="it-IT" sz="4400" b="1" i="1" smtClean="0">
                <a:solidFill>
                  <a:srgbClr val="000099"/>
                </a:solidFill>
              </a:rPr>
              <a:t>vigilare</a:t>
            </a:r>
            <a:r>
              <a:rPr lang="it-IT" sz="3600" b="1" i="1" smtClean="0">
                <a:solidFill>
                  <a:srgbClr val="000099"/>
                </a:solidFill>
              </a:rPr>
              <a:t> affinché i lavoratori per i quali vige l’obbligo di sorveglianza sanitaria non siano adibiti alla mansione lavorativa specifica senza il prescritto giudizio di idoneità.</a:t>
            </a:r>
            <a:r>
              <a:rPr lang="it-IT" smtClean="0"/>
              <a:t> </a:t>
            </a:r>
            <a:r>
              <a:rPr lang="it-IT" sz="2000" b="1" i="1" smtClean="0">
                <a:solidFill>
                  <a:srgbClr val="FF0000"/>
                </a:solidFill>
              </a:rPr>
              <a:t>SANZIONE AMMINISTRATIVA</a:t>
            </a:r>
            <a:r>
              <a:rPr lang="it-IT" sz="2400" b="1" i="1" smtClean="0">
                <a:solidFill>
                  <a:srgbClr val="000099"/>
                </a:solidFill>
              </a:rPr>
              <a:t> </a:t>
            </a:r>
            <a:r>
              <a:rPr lang="it-IT" sz="2400" b="1" i="1" smtClean="0">
                <a:solidFill>
                  <a:srgbClr val="FF0000"/>
                </a:solidFill>
              </a:rPr>
              <a:t>PECUNIARIA </a:t>
            </a:r>
            <a:r>
              <a:rPr lang="it-IT" altLang="zh-CN" sz="2000" b="1" smtClean="0">
                <a:solidFill>
                  <a:srgbClr val="FF0000"/>
                </a:solidFill>
                <a:ea typeface="SimSun" pitchFamily="2" charset="-122"/>
              </a:rPr>
              <a:t>da 1.096 a 4.932 euro  (art.55, co.5 </a:t>
            </a:r>
            <a:r>
              <a:rPr lang="it-IT" sz="2000" b="1" smtClean="0">
                <a:solidFill>
                  <a:srgbClr val="FF0000"/>
                </a:solidFill>
              </a:rPr>
              <a:t>, lett.g)</a:t>
            </a:r>
          </a:p>
          <a:p>
            <a:pPr algn="just" eaLnBrk="1" hangingPunct="1"/>
            <a:endParaRPr lang="it-IT" b="1" i="1" smtClean="0">
              <a:solidFill>
                <a:srgbClr val="000099"/>
              </a:solidFill>
            </a:endParaRPr>
          </a:p>
        </p:txBody>
      </p:sp>
    </p:spTree>
    <p:extLst>
      <p:ext uri="{BB962C8B-B14F-4D97-AF65-F5344CB8AC3E}">
        <p14:creationId xmlns="" xmlns:p14="http://schemas.microsoft.com/office/powerpoint/2010/main" val="164090913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404483" name="Rectangle 3" descr="Velina blu"/>
          <p:cNvSpPr>
            <a:spLocks noGrp="1" noChangeArrowheads="1"/>
          </p:cNvSpPr>
          <p:nvPr>
            <p:ph type="body" idx="1"/>
          </p:nvPr>
        </p:nvSpPr>
        <p:spPr>
          <a:xfrm>
            <a:off x="611188" y="1341438"/>
            <a:ext cx="7993062" cy="5516562"/>
          </a:xfrm>
          <a:blipFill dpi="0" rotWithShape="1">
            <a:blip r:embed="rId2" cstate="print"/>
            <a:srcRect/>
            <a:tile tx="0" ty="0" sx="100000" sy="100000" flip="none" algn="tl"/>
          </a:blipFill>
          <a:ln>
            <a:solidFill>
              <a:srgbClr val="FF0000"/>
            </a:solidFill>
            <a:miter lim="800000"/>
            <a:headEnd/>
            <a:tailEnd/>
          </a:ln>
        </p:spPr>
        <p:txBody>
          <a:bodyPr/>
          <a:lstStyle/>
          <a:p>
            <a:pPr algn="just" eaLnBrk="1" hangingPunct="1">
              <a:lnSpc>
                <a:spcPct val="80000"/>
              </a:lnSpc>
            </a:pPr>
            <a:r>
              <a:rPr lang="it-IT" sz="2400" b="1" i="1" smtClean="0">
                <a:solidFill>
                  <a:srgbClr val="000099"/>
                </a:solidFill>
              </a:rPr>
              <a:t>1-bis. </a:t>
            </a:r>
            <a:r>
              <a:rPr lang="it-IT" sz="3600" b="1" i="1" smtClean="0">
                <a:solidFill>
                  <a:srgbClr val="000099"/>
                </a:solidFill>
              </a:rPr>
              <a:t>L’obbligo di cui alla lettera r) del comma 1, relativo alla comunicazione a fini statistici e informativi dei dati relativi agli infortuni che comportano l’assenza dal lavoro di almeno un giorno, escluso quello dell’evento, decorre dalla scadenza del termine di sei mesi dall’adozione del decreto di cui all’articolo 8, comma 4.</a:t>
            </a:r>
            <a:r>
              <a:rPr lang="it-IT" altLang="zh-CN" sz="2400" smtClean="0">
                <a:ea typeface="SimSun" pitchFamily="2" charset="-122"/>
              </a:rPr>
              <a:t> </a:t>
            </a:r>
            <a:endParaRPr lang="it-IT" sz="2400" smtClean="0"/>
          </a:p>
        </p:txBody>
      </p:sp>
    </p:spTree>
    <p:extLst>
      <p:ext uri="{BB962C8B-B14F-4D97-AF65-F5344CB8AC3E}">
        <p14:creationId xmlns="" xmlns:p14="http://schemas.microsoft.com/office/powerpoint/2010/main" val="44382933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C00000"/>
                </a:solidFill>
              </a:rPr>
              <a:t>Articolo 18</a:t>
            </a:r>
            <a:r>
              <a:rPr lang="it-IT" sz="4000" b="1" smtClean="0">
                <a:solidFill>
                  <a:srgbClr val="C00000"/>
                </a:solidFill>
              </a:rPr>
              <a:t>  </a:t>
            </a:r>
            <a:r>
              <a:rPr lang="it-IT" sz="2400" b="1" i="1" smtClean="0">
                <a:solidFill>
                  <a:srgbClr val="C00000"/>
                </a:solidFill>
              </a:rPr>
              <a:t>Obblighi del datore di lavoro e del dirigente</a:t>
            </a:r>
          </a:p>
        </p:txBody>
      </p:sp>
      <p:sp>
        <p:nvSpPr>
          <p:cNvPr id="405507" name="Rectangle 3" descr="Velina blu"/>
          <p:cNvSpPr>
            <a:spLocks noGrp="1" noChangeArrowheads="1"/>
          </p:cNvSpPr>
          <p:nvPr>
            <p:ph type="body" idx="1"/>
          </p:nvPr>
        </p:nvSpPr>
        <p:spPr>
          <a:xfrm>
            <a:off x="22225" y="1341438"/>
            <a:ext cx="8820150" cy="5516562"/>
          </a:xfrm>
          <a:blipFill dpi="0" rotWithShape="1">
            <a:blip r:embed="rId2" cstate="print"/>
            <a:srcRect/>
            <a:tile tx="0" ty="0" sx="100000" sy="100000" flip="none" algn="tl"/>
          </a:blipFill>
          <a:ln>
            <a:solidFill>
              <a:srgbClr val="FF0000"/>
            </a:solidFill>
            <a:miter lim="800000"/>
            <a:headEnd/>
            <a:tailEnd/>
          </a:ln>
        </p:spPr>
        <p:txBody>
          <a:bodyPr/>
          <a:lstStyle/>
          <a:p>
            <a:pPr algn="just" eaLnBrk="1" hangingPunct="1">
              <a:lnSpc>
                <a:spcPct val="80000"/>
              </a:lnSpc>
            </a:pPr>
            <a:r>
              <a:rPr lang="it-IT" sz="2800" i="1" smtClean="0">
                <a:solidFill>
                  <a:srgbClr val="000099"/>
                </a:solidFill>
              </a:rPr>
              <a:t>2. </a:t>
            </a:r>
            <a:r>
              <a:rPr lang="it-IT" sz="2400" b="1" i="1" smtClean="0">
                <a:solidFill>
                  <a:srgbClr val="000099"/>
                </a:solidFill>
              </a:rPr>
              <a:t>Il datore di lavoro fornisce al servizio di prevenzione e protezione ed al medico competente informazioni in merito a:</a:t>
            </a:r>
          </a:p>
          <a:p>
            <a:pPr algn="just" eaLnBrk="1" hangingPunct="1">
              <a:lnSpc>
                <a:spcPct val="80000"/>
              </a:lnSpc>
            </a:pPr>
            <a:r>
              <a:rPr lang="it-IT" b="1" i="1" smtClean="0">
                <a:solidFill>
                  <a:srgbClr val="FF0000"/>
                </a:solidFill>
              </a:rPr>
              <a:t>a) la natura dei rischi;</a:t>
            </a:r>
          </a:p>
          <a:p>
            <a:pPr algn="just" eaLnBrk="1" hangingPunct="1">
              <a:lnSpc>
                <a:spcPct val="80000"/>
              </a:lnSpc>
            </a:pPr>
            <a:r>
              <a:rPr lang="it-IT" b="1" i="1" smtClean="0">
                <a:solidFill>
                  <a:srgbClr val="FF0000"/>
                </a:solidFill>
              </a:rPr>
              <a:t>b) l’organizzazione del lavoro, la programmazione e l’attuazione delle misure preventive e protettive;</a:t>
            </a:r>
          </a:p>
          <a:p>
            <a:pPr algn="just" eaLnBrk="1" hangingPunct="1">
              <a:lnSpc>
                <a:spcPct val="80000"/>
              </a:lnSpc>
            </a:pPr>
            <a:r>
              <a:rPr lang="it-IT" sz="2400" b="1" i="1" smtClean="0">
                <a:solidFill>
                  <a:srgbClr val="FF0000"/>
                </a:solidFill>
              </a:rPr>
              <a:t>c) la descrizione degli impianti e dei processi produttivi;</a:t>
            </a:r>
          </a:p>
          <a:p>
            <a:pPr algn="just" eaLnBrk="1" hangingPunct="1">
              <a:lnSpc>
                <a:spcPct val="80000"/>
              </a:lnSpc>
            </a:pPr>
            <a:r>
              <a:rPr lang="it-IT" b="1" i="1" smtClean="0">
                <a:solidFill>
                  <a:srgbClr val="FF0000"/>
                </a:solidFill>
              </a:rPr>
              <a:t>d) i dati di cui al comma 1, lettera r) e quelli relativi alle malattie professionali;</a:t>
            </a:r>
          </a:p>
          <a:p>
            <a:pPr algn="just" eaLnBrk="1" hangingPunct="1">
              <a:lnSpc>
                <a:spcPct val="80000"/>
              </a:lnSpc>
            </a:pPr>
            <a:r>
              <a:rPr lang="it-IT" b="1" i="1" smtClean="0">
                <a:solidFill>
                  <a:srgbClr val="FF0000"/>
                </a:solidFill>
              </a:rPr>
              <a:t>e) i provvedimenti adottati dagli organi di vigilanza.</a:t>
            </a:r>
          </a:p>
          <a:p>
            <a:pPr algn="just" eaLnBrk="1" hangingPunct="1"/>
            <a:r>
              <a:rPr lang="it-IT" sz="1600" b="1" i="1" smtClean="0">
                <a:solidFill>
                  <a:schemeClr val="tx2"/>
                </a:solidFill>
              </a:rPr>
              <a:t>SANZIONE AMMINISTRATIVA PECUNIARIA   </a:t>
            </a:r>
            <a:r>
              <a:rPr lang="it-IT" altLang="zh-CN" sz="1800" b="1" smtClean="0">
                <a:solidFill>
                  <a:schemeClr val="tx2"/>
                </a:solidFill>
                <a:ea typeface="SimSun" pitchFamily="2" charset="-122"/>
              </a:rPr>
              <a:t>da 1.096 a 4.932 euro  </a:t>
            </a:r>
            <a:r>
              <a:rPr lang="it-IT" altLang="zh-CN" sz="1200" b="1" smtClean="0">
                <a:solidFill>
                  <a:schemeClr val="tx2"/>
                </a:solidFill>
                <a:ea typeface="SimSun" pitchFamily="2" charset="-122"/>
              </a:rPr>
              <a:t>(art.55, co.5 </a:t>
            </a:r>
            <a:r>
              <a:rPr lang="it-IT" sz="1200" b="1" smtClean="0">
                <a:solidFill>
                  <a:schemeClr val="tx2"/>
                </a:solidFill>
              </a:rPr>
              <a:t>, lett.g)</a:t>
            </a:r>
            <a:endParaRPr lang="it-IT" sz="1800" b="1" smtClean="0">
              <a:solidFill>
                <a:schemeClr val="tx2"/>
              </a:solidFill>
            </a:endParaRPr>
          </a:p>
          <a:p>
            <a:pPr algn="just" eaLnBrk="1" hangingPunct="1"/>
            <a:endParaRPr lang="it-IT" sz="1800" b="1" i="1" smtClean="0">
              <a:solidFill>
                <a:schemeClr val="tx2"/>
              </a:solidFill>
            </a:endParaRPr>
          </a:p>
          <a:p>
            <a:pPr algn="just" eaLnBrk="1" hangingPunct="1">
              <a:lnSpc>
                <a:spcPct val="80000"/>
              </a:lnSpc>
            </a:pPr>
            <a:endParaRPr lang="it-IT" sz="2400" b="1" i="1" smtClean="0">
              <a:solidFill>
                <a:srgbClr val="000099"/>
              </a:solidFill>
            </a:endParaRPr>
          </a:p>
        </p:txBody>
      </p:sp>
    </p:spTree>
    <p:extLst>
      <p:ext uri="{BB962C8B-B14F-4D97-AF65-F5344CB8AC3E}">
        <p14:creationId xmlns="" xmlns:p14="http://schemas.microsoft.com/office/powerpoint/2010/main" val="364985872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818" y="260648"/>
            <a:ext cx="9025678" cy="1080120"/>
          </a:xfrm>
          <a:solidFill>
            <a:srgbClr val="FFFF00"/>
          </a:solidFill>
          <a:ln>
            <a:solidFill>
              <a:schemeClr val="accent2"/>
            </a:solidFill>
          </a:ln>
        </p:spPr>
        <p:txBody>
          <a:bodyPr/>
          <a:lstStyle/>
          <a:p>
            <a:r>
              <a:rPr lang="it-IT" sz="2800" b="1" dirty="0">
                <a:solidFill>
                  <a:schemeClr val="accent2">
                    <a:lumMod val="75000"/>
                  </a:schemeClr>
                </a:solidFill>
                <a:latin typeface="Aharoni" pitchFamily="2" charset="-79"/>
                <a:cs typeface="Aharoni" pitchFamily="2" charset="-79"/>
              </a:rPr>
              <a:t>Giacinto </a:t>
            </a:r>
            <a:r>
              <a:rPr lang="it-IT" sz="2800" b="1" dirty="0" smtClean="0">
                <a:solidFill>
                  <a:schemeClr val="accent2">
                    <a:lumMod val="75000"/>
                  </a:schemeClr>
                </a:solidFill>
                <a:latin typeface="Aharoni" pitchFamily="2" charset="-79"/>
                <a:cs typeface="Aharoni" pitchFamily="2" charset="-79"/>
              </a:rPr>
              <a:t>Dragonetti</a:t>
            </a:r>
            <a:r>
              <a:rPr lang="it-IT" sz="4800" b="1" dirty="0" smtClean="0">
                <a:solidFill>
                  <a:schemeClr val="accent2">
                    <a:lumMod val="75000"/>
                  </a:schemeClr>
                </a:solidFill>
                <a:latin typeface="Aharoni" pitchFamily="2" charset="-79"/>
                <a:cs typeface="Aharoni" pitchFamily="2" charset="-79"/>
              </a:rPr>
              <a:t>,                                                                              </a:t>
            </a:r>
            <a:r>
              <a:rPr lang="it-IT" sz="2800" b="1" dirty="0" smtClean="0">
                <a:solidFill>
                  <a:schemeClr val="accent2">
                    <a:lumMod val="75000"/>
                  </a:schemeClr>
                </a:solidFill>
                <a:latin typeface="Aharoni" pitchFamily="2" charset="-79"/>
                <a:cs typeface="Aharoni" pitchFamily="2" charset="-79"/>
              </a:rPr>
              <a:t> </a:t>
            </a:r>
            <a:r>
              <a:rPr lang="it-IT" sz="1600" dirty="0">
                <a:solidFill>
                  <a:schemeClr val="accent2">
                    <a:lumMod val="75000"/>
                  </a:schemeClr>
                </a:solidFill>
              </a:rPr>
              <a:t>giureconsulto </a:t>
            </a:r>
            <a:r>
              <a:rPr lang="it-IT" sz="1600" dirty="0" smtClean="0">
                <a:solidFill>
                  <a:schemeClr val="accent2">
                    <a:lumMod val="75000"/>
                  </a:schemeClr>
                </a:solidFill>
              </a:rPr>
              <a:t>abruzzese </a:t>
            </a:r>
            <a:r>
              <a:rPr lang="it-IT" sz="1600" dirty="0">
                <a:solidFill>
                  <a:schemeClr val="accent2">
                    <a:lumMod val="75000"/>
                  </a:schemeClr>
                </a:solidFill>
              </a:rPr>
              <a:t>della scuola dell’illuminismo napoletano di </a:t>
            </a:r>
            <a:r>
              <a:rPr lang="it-IT" sz="1600" dirty="0" smtClean="0">
                <a:solidFill>
                  <a:schemeClr val="accent2">
                    <a:lumMod val="75000"/>
                  </a:schemeClr>
                </a:solidFill>
              </a:rPr>
              <a:t>Genovesi</a:t>
            </a:r>
            <a:endParaRPr lang="it-IT" sz="2800" dirty="0">
              <a:solidFill>
                <a:schemeClr val="accent2">
                  <a:lumMod val="75000"/>
                </a:schemeClr>
              </a:solidFill>
            </a:endParaRPr>
          </a:p>
        </p:txBody>
      </p:sp>
      <p:sp>
        <p:nvSpPr>
          <p:cNvPr id="3" name="Segnaposto contenuto 2"/>
          <p:cNvSpPr>
            <a:spLocks noGrp="1"/>
          </p:cNvSpPr>
          <p:nvPr>
            <p:ph idx="1"/>
          </p:nvPr>
        </p:nvSpPr>
        <p:spPr>
          <a:xfrm>
            <a:off x="107504" y="1124744"/>
            <a:ext cx="6696744" cy="5544616"/>
          </a:xfrm>
        </p:spPr>
        <p:txBody>
          <a:bodyPr/>
          <a:lstStyle/>
          <a:p>
            <a:endParaRPr lang="it-IT" sz="2000" dirty="0" smtClean="0"/>
          </a:p>
          <a:p>
            <a:endParaRPr lang="it-IT" sz="2000" dirty="0"/>
          </a:p>
          <a:p>
            <a:r>
              <a:rPr lang="it-IT" sz="2400" b="1" dirty="0" smtClean="0">
                <a:solidFill>
                  <a:srgbClr val="FF0000"/>
                </a:solidFill>
              </a:rPr>
              <a:t>“</a:t>
            </a:r>
            <a:r>
              <a:rPr lang="it-IT" sz="2400" b="1" dirty="0">
                <a:solidFill>
                  <a:srgbClr val="FF0000"/>
                </a:solidFill>
              </a:rPr>
              <a:t>La scarsezza delle virtù è ai giorni nostri un effetto della mancanza di premi.”</a:t>
            </a:r>
          </a:p>
          <a:p>
            <a:r>
              <a:rPr lang="it-IT" sz="2000" dirty="0" smtClean="0"/>
              <a:t>Il suo </a:t>
            </a:r>
            <a:r>
              <a:rPr lang="it-IT" sz="2000" dirty="0"/>
              <a:t>libro “ Delle virtù e dei premi” costituisce una sorta di risposta </a:t>
            </a:r>
            <a:r>
              <a:rPr lang="it-IT" sz="2000" dirty="0" smtClean="0"/>
              <a:t>all’opera di Cesare Beccaria. </a:t>
            </a:r>
            <a:r>
              <a:rPr lang="it-IT" sz="2000" dirty="0"/>
              <a:t>Infatti il principio basilare della speculazione del marchese abruzzese,  consiste nell'affermare che: </a:t>
            </a:r>
            <a:endParaRPr lang="it-IT" sz="2000" dirty="0" smtClean="0"/>
          </a:p>
          <a:p>
            <a:pPr marL="0" indent="0" algn="ctr">
              <a:buNone/>
            </a:pPr>
            <a:r>
              <a:rPr lang="it-IT" sz="2400" b="1" dirty="0" smtClean="0">
                <a:solidFill>
                  <a:srgbClr val="C00000"/>
                </a:solidFill>
                <a:latin typeface="Arial Rounded MT Bold" pitchFamily="34" charset="0"/>
              </a:rPr>
              <a:t>“</a:t>
            </a:r>
            <a:r>
              <a:rPr lang="it-IT" sz="2400" b="1" dirty="0">
                <a:solidFill>
                  <a:srgbClr val="C00000"/>
                </a:solidFill>
                <a:latin typeface="Arial Rounded MT Bold" pitchFamily="34" charset="0"/>
              </a:rPr>
              <a:t>Nulla di più assurdo del considerare uguali le azioni degli uomini.” </a:t>
            </a:r>
            <a:endParaRPr lang="it-IT" sz="2400" b="1" dirty="0" smtClean="0">
              <a:solidFill>
                <a:srgbClr val="C00000"/>
              </a:solidFill>
              <a:latin typeface="Arial Rounded MT Bold" pitchFamily="34" charset="0"/>
            </a:endParaRPr>
          </a:p>
          <a:p>
            <a:endParaRPr lang="it-IT" sz="2400" b="1" dirty="0">
              <a:solidFill>
                <a:srgbClr val="C00000"/>
              </a:solidFill>
              <a:latin typeface="Arial Rounded MT Bold" pitchFamily="34" charset="0"/>
            </a:endParaRPr>
          </a:p>
          <a:p>
            <a:pPr marL="0" indent="0" algn="ctr">
              <a:buNone/>
            </a:pPr>
            <a:r>
              <a:rPr lang="it-IT" sz="2400" b="1" dirty="0" smtClean="0">
                <a:solidFill>
                  <a:srgbClr val="0070C0"/>
                </a:solidFill>
                <a:latin typeface="Agency FB" pitchFamily="34" charset="0"/>
              </a:rPr>
              <a:t>gli </a:t>
            </a:r>
            <a:r>
              <a:rPr lang="it-IT" sz="2400" b="1" dirty="0">
                <a:solidFill>
                  <a:srgbClr val="0070C0"/>
                </a:solidFill>
                <a:latin typeface="Agency FB" pitchFamily="34" charset="0"/>
              </a:rPr>
              <a:t>uomini sono poco saggi, in particolare gli uomini politici , perché perdono troppo tempo a fare leggi che puniscono i vizi e mai fanno leggi che premiano le virtù. </a:t>
            </a:r>
          </a:p>
          <a:p>
            <a:endParaRPr lang="it-IT" b="1" dirty="0">
              <a:solidFill>
                <a:srgbClr val="0070C0"/>
              </a:solidFill>
              <a:latin typeface="Agency FB" pitchFamily="34" charset="0"/>
            </a:endParaRPr>
          </a:p>
        </p:txBody>
      </p:sp>
      <p:pic>
        <p:nvPicPr>
          <p:cNvPr id="1028" name="Picture 4" descr="http://upload.wikimedia.org/wikipedia/commons/thumb/6/60/Dragonetti,_Giacinto.jpg/220px-Dragonetti,_Giacint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04248" y="2546446"/>
            <a:ext cx="2095500" cy="240030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63308" y="341187"/>
            <a:ext cx="1234480" cy="219231"/>
          </a:xfrm>
          <a:prstGeom prst="rect">
            <a:avLst/>
          </a:prstGeom>
        </p:spPr>
      </p:pic>
    </p:spTree>
    <p:extLst>
      <p:ext uri="{BB962C8B-B14F-4D97-AF65-F5344CB8AC3E}">
        <p14:creationId xmlns="" xmlns:p14="http://schemas.microsoft.com/office/powerpoint/2010/main" val="14764500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0" y="0"/>
            <a:ext cx="9144000" cy="1143000"/>
          </a:xfrm>
          <a:solidFill>
            <a:srgbClr val="BAC804"/>
          </a:solidFill>
        </p:spPr>
        <p:txBody>
          <a:bodyPr/>
          <a:lstStyle/>
          <a:p>
            <a:pPr eaLnBrk="1" hangingPunct="1"/>
            <a:r>
              <a:rPr lang="it-IT" sz="3200" b="1" smtClean="0">
                <a:solidFill>
                  <a:srgbClr val="FF0000"/>
                </a:solidFill>
              </a:rPr>
              <a:t>Articolo 18</a:t>
            </a:r>
            <a:r>
              <a:rPr lang="it-IT" sz="4000" b="1" smtClean="0">
                <a:solidFill>
                  <a:srgbClr val="FF0000"/>
                </a:solidFill>
              </a:rPr>
              <a:t>  </a:t>
            </a:r>
            <a:r>
              <a:rPr lang="it-IT" sz="2400" b="1" i="1" smtClean="0">
                <a:solidFill>
                  <a:srgbClr val="FF0000"/>
                </a:solidFill>
              </a:rPr>
              <a:t>Obblighi del datore di lavoro e del dirigente</a:t>
            </a:r>
          </a:p>
        </p:txBody>
      </p:sp>
      <p:sp>
        <p:nvSpPr>
          <p:cNvPr id="406531" name="Rectangle 3" descr="Velina blu"/>
          <p:cNvSpPr>
            <a:spLocks noGrp="1" noChangeArrowheads="1"/>
          </p:cNvSpPr>
          <p:nvPr>
            <p:ph type="body" idx="1"/>
          </p:nvPr>
        </p:nvSpPr>
        <p:spPr>
          <a:xfrm>
            <a:off x="0" y="1341438"/>
            <a:ext cx="8820150" cy="5516562"/>
          </a:xfrm>
          <a:blipFill dpi="0" rotWithShape="1">
            <a:blip r:embed="rId2" cstate="print"/>
            <a:srcRect/>
            <a:tile tx="0" ty="0" sx="100000" sy="100000" flip="none" algn="tl"/>
          </a:blipFill>
          <a:ln>
            <a:solidFill>
              <a:srgbClr val="FF0000"/>
            </a:solidFill>
            <a:miter lim="800000"/>
            <a:headEnd/>
            <a:tailEnd/>
          </a:ln>
        </p:spPr>
        <p:txBody>
          <a:bodyPr/>
          <a:lstStyle/>
          <a:p>
            <a:pPr algn="just" eaLnBrk="1" hangingPunct="1">
              <a:lnSpc>
                <a:spcPct val="80000"/>
              </a:lnSpc>
            </a:pPr>
            <a:endParaRPr lang="it-IT" sz="2400" b="1" i="1" smtClean="0">
              <a:solidFill>
                <a:srgbClr val="000099"/>
              </a:solidFill>
            </a:endParaRPr>
          </a:p>
          <a:p>
            <a:pPr algn="just" eaLnBrk="1" hangingPunct="1">
              <a:lnSpc>
                <a:spcPct val="80000"/>
              </a:lnSpc>
            </a:pPr>
            <a:r>
              <a:rPr lang="it-IT" b="1" i="1" smtClean="0">
                <a:solidFill>
                  <a:srgbClr val="000099"/>
                </a:solidFill>
              </a:rPr>
              <a:t>3.</a:t>
            </a:r>
            <a:r>
              <a:rPr lang="it-IT" sz="2400" b="1" i="1" smtClean="0">
                <a:solidFill>
                  <a:srgbClr val="000099"/>
                </a:solidFill>
              </a:rPr>
              <a:t> Gli obblighi relativi agli interventi strutturali e di manutenzione necessari per assicurare, ai sensi del presente Decreto Legislativo, la sicurezza dei locali e degli edifici assegnati in uso a pubbliche amministrazioni o a pubblici uffici, </a:t>
            </a:r>
          </a:p>
          <a:p>
            <a:pPr algn="just" eaLnBrk="1" hangingPunct="1">
              <a:lnSpc>
                <a:spcPct val="80000"/>
              </a:lnSpc>
            </a:pPr>
            <a:r>
              <a:rPr lang="it-IT" sz="2400" b="1" i="1" smtClean="0">
                <a:solidFill>
                  <a:srgbClr val="000099"/>
                </a:solidFill>
              </a:rPr>
              <a:t>ivi comprese le istituzioni scolastiche ed educative,</a:t>
            </a:r>
          </a:p>
          <a:p>
            <a:pPr algn="just" eaLnBrk="1" hangingPunct="1">
              <a:lnSpc>
                <a:spcPct val="80000"/>
              </a:lnSpc>
            </a:pPr>
            <a:r>
              <a:rPr lang="it-IT" sz="2400" b="1" i="1" smtClean="0">
                <a:solidFill>
                  <a:srgbClr val="000099"/>
                </a:solidFill>
              </a:rPr>
              <a:t>restano a carico dell’amministrazione tenuta, per effetto di norme o convenzioni, alla loro fornitura e manutenzione. </a:t>
            </a:r>
          </a:p>
          <a:p>
            <a:pPr algn="just" eaLnBrk="1" hangingPunct="1">
              <a:lnSpc>
                <a:spcPct val="80000"/>
              </a:lnSpc>
            </a:pPr>
            <a:r>
              <a:rPr lang="it-IT" sz="2400" b="1" i="1" smtClean="0">
                <a:solidFill>
                  <a:srgbClr val="000099"/>
                </a:solidFill>
              </a:rPr>
              <a:t>In tale caso gli obblighi previsti dal presente </a:t>
            </a:r>
            <a:r>
              <a:rPr lang="it-IT" sz="1800" b="1" i="1" smtClean="0">
                <a:solidFill>
                  <a:srgbClr val="000099"/>
                </a:solidFill>
              </a:rPr>
              <a:t>Decreto Legislativo, </a:t>
            </a:r>
            <a:r>
              <a:rPr lang="it-IT" sz="2000" b="1" i="1" smtClean="0">
                <a:solidFill>
                  <a:srgbClr val="000099"/>
                </a:solidFill>
              </a:rPr>
              <a:t>relativamente ai predetti interventi</a:t>
            </a:r>
            <a:r>
              <a:rPr lang="it-IT" sz="1800" b="1" i="1" smtClean="0">
                <a:solidFill>
                  <a:srgbClr val="000099"/>
                </a:solidFill>
              </a:rPr>
              <a:t>,</a:t>
            </a:r>
            <a:endParaRPr lang="it-IT" sz="2400" b="1" i="1" smtClean="0">
              <a:solidFill>
                <a:srgbClr val="000099"/>
              </a:solidFill>
            </a:endParaRPr>
          </a:p>
          <a:p>
            <a:pPr algn="just" eaLnBrk="1" hangingPunct="1">
              <a:lnSpc>
                <a:spcPct val="80000"/>
              </a:lnSpc>
            </a:pPr>
            <a:r>
              <a:rPr lang="it-IT" sz="2400" b="1" i="1" smtClean="0">
                <a:solidFill>
                  <a:srgbClr val="000099"/>
                </a:solidFill>
              </a:rPr>
              <a:t>si intendono assolti, da parte dei dirigenti o funzionari preposti agli uffici interessati, </a:t>
            </a:r>
            <a:r>
              <a:rPr lang="it-IT" sz="2800" b="1" i="1" smtClean="0">
                <a:solidFill>
                  <a:srgbClr val="FF0000"/>
                </a:solidFill>
              </a:rPr>
              <a:t>con la richiesta del loro adempimento all’amministrazione competente </a:t>
            </a:r>
            <a:r>
              <a:rPr lang="it-IT" sz="2400" b="1" i="1" smtClean="0">
                <a:solidFill>
                  <a:srgbClr val="000099"/>
                </a:solidFill>
              </a:rPr>
              <a:t>o al soggetto che ne ha l’obbligo giuridico.</a:t>
            </a:r>
            <a:endParaRPr lang="it-IT" sz="1600" smtClean="0"/>
          </a:p>
        </p:txBody>
      </p:sp>
    </p:spTree>
    <p:extLst>
      <p:ext uri="{BB962C8B-B14F-4D97-AF65-F5344CB8AC3E}">
        <p14:creationId xmlns="" xmlns:p14="http://schemas.microsoft.com/office/powerpoint/2010/main" val="425842301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77788" y="0"/>
            <a:ext cx="9144000" cy="1143000"/>
          </a:xfrm>
          <a:solidFill>
            <a:srgbClr val="BAC804"/>
          </a:solidFill>
        </p:spPr>
        <p:txBody>
          <a:bodyPr/>
          <a:lstStyle/>
          <a:p>
            <a:pPr eaLnBrk="1" hangingPunct="1">
              <a:defRPr/>
            </a:pPr>
            <a:r>
              <a:rPr lang="it-IT" sz="3200" b="1" dirty="0" smtClean="0">
                <a:solidFill>
                  <a:schemeClr val="accent1">
                    <a:lumMod val="25000"/>
                  </a:schemeClr>
                </a:solidFill>
              </a:rPr>
              <a:t>Articolo 18</a:t>
            </a:r>
            <a:r>
              <a:rPr lang="it-IT" sz="4000" b="1" dirty="0" smtClean="0">
                <a:solidFill>
                  <a:schemeClr val="accent1">
                    <a:lumMod val="25000"/>
                  </a:schemeClr>
                </a:solidFill>
              </a:rPr>
              <a:t>  </a:t>
            </a:r>
            <a:r>
              <a:rPr lang="it-IT" sz="2400" b="1" i="1" dirty="0" smtClean="0">
                <a:solidFill>
                  <a:schemeClr val="accent1">
                    <a:lumMod val="25000"/>
                  </a:schemeClr>
                </a:solidFill>
              </a:rPr>
              <a:t>Obblighi del datore di lavoro e del dirigente</a:t>
            </a:r>
            <a:r>
              <a:rPr lang="it-IT" sz="2400" b="1" i="1" dirty="0" smtClean="0">
                <a:solidFill>
                  <a:srgbClr val="FFFF66"/>
                </a:solidFill>
              </a:rPr>
              <a:t>,</a:t>
            </a:r>
            <a:br>
              <a:rPr lang="it-IT" sz="2400" b="1" i="1" dirty="0" smtClean="0">
                <a:solidFill>
                  <a:srgbClr val="FFFF66"/>
                </a:solidFill>
              </a:rPr>
            </a:br>
            <a:r>
              <a:rPr lang="it-IT" sz="2800" b="1" i="1" dirty="0" smtClean="0">
                <a:solidFill>
                  <a:schemeClr val="accent6"/>
                </a:solidFill>
                <a:effectLst>
                  <a:outerShdw blurRad="38100" dist="38100" dir="2700000" algn="tl">
                    <a:srgbClr val="000000">
                      <a:alpha val="43137"/>
                    </a:srgbClr>
                  </a:outerShdw>
                </a:effectLst>
                <a:latin typeface="Agency FB" pitchFamily="34" charset="0"/>
              </a:rPr>
              <a:t>quel che rimane della norma salva - manager</a:t>
            </a:r>
          </a:p>
        </p:txBody>
      </p:sp>
      <p:sp>
        <p:nvSpPr>
          <p:cNvPr id="407555" name="Rectangle 3" descr="Velina blu"/>
          <p:cNvSpPr>
            <a:spLocks noGrp="1" noChangeArrowheads="1"/>
          </p:cNvSpPr>
          <p:nvPr>
            <p:ph type="body" idx="1"/>
          </p:nvPr>
        </p:nvSpPr>
        <p:spPr>
          <a:xfrm>
            <a:off x="468313" y="1341438"/>
            <a:ext cx="8135937" cy="5516562"/>
          </a:xfrm>
          <a:blipFill dpi="0" rotWithShape="1">
            <a:blip r:embed="rId2" cstate="print"/>
            <a:srcRect/>
            <a:tile tx="0" ty="0" sx="100000" sy="100000" flip="none" algn="tl"/>
          </a:blipFill>
          <a:ln>
            <a:solidFill>
              <a:srgbClr val="FF0000"/>
            </a:solidFill>
            <a:miter lim="800000"/>
            <a:headEnd/>
            <a:tailEnd/>
          </a:ln>
        </p:spPr>
        <p:txBody>
          <a:bodyPr/>
          <a:lstStyle/>
          <a:p>
            <a:pPr algn="just" eaLnBrk="1" hangingPunct="1">
              <a:lnSpc>
                <a:spcPct val="90000"/>
              </a:lnSpc>
            </a:pPr>
            <a:r>
              <a:rPr lang="it-IT" b="1" i="1" smtClean="0">
                <a:solidFill>
                  <a:srgbClr val="000099"/>
                </a:solidFill>
              </a:rPr>
              <a:t>3-bis</a:t>
            </a:r>
            <a:r>
              <a:rPr lang="it-IT" sz="2800" b="1" i="1" smtClean="0">
                <a:solidFill>
                  <a:srgbClr val="000099"/>
                </a:solidFill>
              </a:rPr>
              <a:t>. </a:t>
            </a:r>
            <a:r>
              <a:rPr lang="it-IT" sz="2400" b="1" i="1" smtClean="0">
                <a:solidFill>
                  <a:srgbClr val="000099"/>
                </a:solidFill>
              </a:rPr>
              <a:t>Il datore di lavoro e i</a:t>
            </a:r>
            <a:r>
              <a:rPr lang="it-IT" sz="2800" b="1" i="1" smtClean="0">
                <a:solidFill>
                  <a:srgbClr val="000099"/>
                </a:solidFill>
              </a:rPr>
              <a:t> dirigenti sono tenuti altresì a vigilare in ordine all’adempimento degli obblighi di cui agli artt. </a:t>
            </a:r>
            <a:r>
              <a:rPr lang="it-IT" sz="2800" b="1" i="1" smtClean="0">
                <a:solidFill>
                  <a:srgbClr val="006600"/>
                </a:solidFill>
              </a:rPr>
              <a:t>19 (preposti),</a:t>
            </a:r>
            <a:r>
              <a:rPr lang="it-IT" sz="2800" b="1" i="1" smtClean="0">
                <a:solidFill>
                  <a:srgbClr val="000099"/>
                </a:solidFill>
              </a:rPr>
              <a:t> </a:t>
            </a:r>
            <a:r>
              <a:rPr lang="it-IT" sz="2800" b="1" i="1" smtClean="0">
                <a:solidFill>
                  <a:srgbClr val="CC3300"/>
                </a:solidFill>
              </a:rPr>
              <a:t>20 (lavoratori),</a:t>
            </a:r>
            <a:r>
              <a:rPr lang="it-IT" sz="2800" b="1" i="1" smtClean="0">
                <a:solidFill>
                  <a:srgbClr val="000099"/>
                </a:solidFill>
              </a:rPr>
              <a:t> </a:t>
            </a:r>
            <a:r>
              <a:rPr lang="it-IT" sz="2800" b="1" i="1" smtClean="0">
                <a:solidFill>
                  <a:srgbClr val="FF6600"/>
                </a:solidFill>
              </a:rPr>
              <a:t>22 (progettisti)</a:t>
            </a:r>
            <a:r>
              <a:rPr lang="it-IT" sz="2800" b="1" i="1" smtClean="0">
                <a:solidFill>
                  <a:srgbClr val="000099"/>
                </a:solidFill>
              </a:rPr>
              <a:t>, </a:t>
            </a:r>
            <a:r>
              <a:rPr lang="it-IT" sz="2800" b="1" i="1" smtClean="0">
                <a:solidFill>
                  <a:srgbClr val="669900"/>
                </a:solidFill>
              </a:rPr>
              <a:t>23 (fabbricanti e fornitori)</a:t>
            </a:r>
            <a:r>
              <a:rPr lang="it-IT" sz="2800" b="1" i="1" smtClean="0">
                <a:solidFill>
                  <a:srgbClr val="000099"/>
                </a:solidFill>
              </a:rPr>
              <a:t>, </a:t>
            </a:r>
            <a:r>
              <a:rPr lang="it-IT" sz="2800" b="1" i="1" smtClean="0">
                <a:solidFill>
                  <a:srgbClr val="FF0000"/>
                </a:solidFill>
              </a:rPr>
              <a:t>24 (installatori)</a:t>
            </a:r>
            <a:r>
              <a:rPr lang="it-IT" sz="2800" b="1" i="1" smtClean="0">
                <a:solidFill>
                  <a:srgbClr val="000099"/>
                </a:solidFill>
              </a:rPr>
              <a:t> e </a:t>
            </a:r>
            <a:r>
              <a:rPr lang="it-IT" sz="2800" b="1" i="1" smtClean="0">
                <a:solidFill>
                  <a:srgbClr val="006600"/>
                </a:solidFill>
              </a:rPr>
              <a:t>25 (medico competente),</a:t>
            </a:r>
            <a:r>
              <a:rPr lang="it-IT" sz="2800" b="1" i="1" smtClean="0">
                <a:solidFill>
                  <a:srgbClr val="000099"/>
                </a:solidFill>
              </a:rPr>
              <a:t> ferma restando l’esclusiva responsabilità dei soggetti obbligati ai sensi dei medesimi articoli qualora la mancata attuazione dei predetti obblighi sia addebitabile unicamente agli stessi e non sia riscontrabile un difetto di vigilanza del datore di lavoro e dei dirigenti.</a:t>
            </a:r>
          </a:p>
        </p:txBody>
      </p:sp>
      <p:sp>
        <p:nvSpPr>
          <p:cNvPr id="407556" name="Rectangle 4"/>
          <p:cNvSpPr>
            <a:spLocks noChangeArrowheads="1"/>
          </p:cNvSpPr>
          <p:nvPr/>
        </p:nvSpPr>
        <p:spPr bwMode="auto">
          <a:xfrm>
            <a:off x="9213850" y="2438400"/>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endParaRPr lang="it-IT" sz="2400" b="1" i="1" smtClean="0">
              <a:solidFill>
                <a:srgbClr val="000000"/>
              </a:solidFill>
              <a:latin typeface="Times New Roman" pitchFamily="18" charset="0"/>
            </a:endParaRPr>
          </a:p>
        </p:txBody>
      </p:sp>
    </p:spTree>
    <p:extLst>
      <p:ext uri="{BB962C8B-B14F-4D97-AF65-F5344CB8AC3E}">
        <p14:creationId xmlns="" xmlns:p14="http://schemas.microsoft.com/office/powerpoint/2010/main" val="253909425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0"/>
            <a:ext cx="9144000" cy="1143000"/>
          </a:xfrm>
          <a:solidFill>
            <a:srgbClr val="BAC804"/>
          </a:solidFill>
        </p:spPr>
        <p:txBody>
          <a:bodyPr/>
          <a:lstStyle/>
          <a:p>
            <a:pPr eaLnBrk="1" hangingPunct="1">
              <a:defRPr/>
            </a:pPr>
            <a:r>
              <a:rPr lang="it-IT" sz="3200" b="1" dirty="0" smtClean="0">
                <a:solidFill>
                  <a:schemeClr val="accent1">
                    <a:lumMod val="25000"/>
                  </a:schemeClr>
                </a:solidFill>
              </a:rPr>
              <a:t>Articolo 18</a:t>
            </a:r>
            <a:r>
              <a:rPr lang="it-IT" sz="4000" b="1" dirty="0" smtClean="0">
                <a:solidFill>
                  <a:schemeClr val="accent1">
                    <a:lumMod val="25000"/>
                  </a:schemeClr>
                </a:solidFill>
              </a:rPr>
              <a:t>  </a:t>
            </a:r>
            <a:r>
              <a:rPr lang="it-IT" sz="2400" b="1" i="1" dirty="0" smtClean="0">
                <a:solidFill>
                  <a:schemeClr val="accent1">
                    <a:lumMod val="25000"/>
                  </a:schemeClr>
                </a:solidFill>
              </a:rPr>
              <a:t>Obblighi del datore di lavoro e del dirigente</a:t>
            </a:r>
          </a:p>
        </p:txBody>
      </p:sp>
      <p:sp>
        <p:nvSpPr>
          <p:cNvPr id="408579" name="Rectangle 3" descr="Velina blu"/>
          <p:cNvSpPr>
            <a:spLocks noGrp="1" noChangeArrowheads="1"/>
          </p:cNvSpPr>
          <p:nvPr>
            <p:ph type="body" idx="1"/>
          </p:nvPr>
        </p:nvSpPr>
        <p:spPr>
          <a:xfrm>
            <a:off x="0" y="1341438"/>
            <a:ext cx="8820150" cy="5516562"/>
          </a:xfrm>
          <a:blipFill dpi="0" rotWithShape="1">
            <a:blip r:embed="rId2" cstate="print"/>
            <a:srcRect/>
            <a:tile tx="0" ty="0" sx="100000" sy="100000" flip="none" algn="tl"/>
          </a:blipFill>
          <a:ln>
            <a:solidFill>
              <a:srgbClr val="FF0000"/>
            </a:solidFill>
            <a:miter lim="800000"/>
            <a:headEnd/>
            <a:tailEnd/>
          </a:ln>
        </p:spPr>
        <p:txBody>
          <a:bodyPr/>
          <a:lstStyle/>
          <a:p>
            <a:pPr algn="just" eaLnBrk="1" hangingPunct="1">
              <a:lnSpc>
                <a:spcPct val="80000"/>
              </a:lnSpc>
            </a:pPr>
            <a:r>
              <a:rPr lang="it-IT" altLang="zh-CN" sz="2000" b="1" i="1" smtClean="0">
                <a:ea typeface="SimSun" pitchFamily="2" charset="-122"/>
              </a:rPr>
              <a:t>4. Con decreto dei Ministri del lavoro e della previdenza sociale e della salute, di concerto con il Ministro per le riforme e le innovazioni nella pubblica amministrazione, acquisito il parere della Conferenza permanente per i rapporti tra lo Stato, le regioni e le province autonome di Trento e di Bolzano, da adottarsi entro 180 giorni dalla data dell</a:t>
            </a:r>
            <a:r>
              <a:rPr lang="it-IT" altLang="zh-CN" sz="2000" b="1" i="1" smtClean="0">
                <a:latin typeface="Times New Roman" pitchFamily="18" charset="0"/>
                <a:ea typeface="SimSun" pitchFamily="2" charset="-122"/>
              </a:rPr>
              <a:t>’</a:t>
            </a:r>
            <a:r>
              <a:rPr lang="it-IT" altLang="zh-CN" sz="2000" b="1" i="1" smtClean="0">
                <a:ea typeface="SimSun" pitchFamily="2" charset="-122"/>
              </a:rPr>
              <a:t>entrata in vigore del presente decreto legislativo, </a:t>
            </a:r>
          </a:p>
          <a:p>
            <a:pPr algn="just" eaLnBrk="1" hangingPunct="1">
              <a:lnSpc>
                <a:spcPct val="80000"/>
              </a:lnSpc>
            </a:pPr>
            <a:r>
              <a:rPr lang="it-IT" altLang="zh-CN" sz="2000" b="1" i="1" smtClean="0">
                <a:ea typeface="SimSun" pitchFamily="2" charset="-122"/>
              </a:rPr>
              <a:t>vengono definite le regole tecniche per la realizzazione ed il funzionamento del </a:t>
            </a:r>
            <a:r>
              <a:rPr lang="it-IT" altLang="zh-CN" sz="3600" b="1" i="1" smtClean="0">
                <a:ea typeface="SimSun" pitchFamily="2" charset="-122"/>
              </a:rPr>
              <a:t>SINP,</a:t>
            </a:r>
            <a:r>
              <a:rPr lang="it-IT" altLang="zh-CN" sz="2000" b="1" i="1" smtClean="0">
                <a:ea typeface="SimSun" pitchFamily="2" charset="-122"/>
              </a:rPr>
              <a:t> nonch</a:t>
            </a:r>
            <a:r>
              <a:rPr lang="it-IT" altLang="zh-CN" sz="2000" b="1" i="1" smtClean="0">
                <a:latin typeface="Times New Roman" pitchFamily="18" charset="0"/>
                <a:ea typeface="SimSun" pitchFamily="2" charset="-122"/>
              </a:rPr>
              <a:t>é</a:t>
            </a:r>
            <a:r>
              <a:rPr lang="it-IT" altLang="zh-CN" sz="2000" b="1" i="1" smtClean="0">
                <a:ea typeface="SimSun" pitchFamily="2" charset="-122"/>
              </a:rPr>
              <a:t> le regole per il trattamento dei dati. Tali regole sono definite nel rispetto di quanto previsto dal decreto legislativo 7 marzo 2005, n. 82, cos</a:t>
            </a:r>
            <a:r>
              <a:rPr lang="it-IT" altLang="zh-CN" sz="2000" b="1" i="1" smtClean="0">
                <a:latin typeface="Times New Roman" pitchFamily="18" charset="0"/>
                <a:ea typeface="SimSun" pitchFamily="2" charset="-122"/>
              </a:rPr>
              <a:t>ì</a:t>
            </a:r>
            <a:r>
              <a:rPr lang="it-IT" altLang="zh-CN" sz="2000" b="1" i="1" smtClean="0">
                <a:ea typeface="SimSun" pitchFamily="2" charset="-122"/>
              </a:rPr>
              <a:t> come modificato ed integrato dal decreto legislativo 4 aprile 2006, n. 159, e dei contenuti del Protocollo di intesa sul Sistema informativo nazionale integrato per la prevenzione nei luoghi di lavoro. Con il medesimo decreto sono disciplinate le speciali modalit</a:t>
            </a:r>
            <a:r>
              <a:rPr lang="it-IT" altLang="zh-CN" sz="2000" b="1" i="1" smtClean="0">
                <a:latin typeface="Times New Roman" pitchFamily="18" charset="0"/>
                <a:ea typeface="SimSun" pitchFamily="2" charset="-122"/>
              </a:rPr>
              <a:t>à</a:t>
            </a:r>
            <a:r>
              <a:rPr lang="it-IT" altLang="zh-CN" sz="2000" b="1" i="1" smtClean="0">
                <a:ea typeface="SimSun" pitchFamily="2" charset="-122"/>
              </a:rPr>
              <a:t> con le quali le forze armate e le forze di polizia partecipano al sistema informativo relativamente alle attivit</a:t>
            </a:r>
            <a:r>
              <a:rPr lang="it-IT" altLang="zh-CN" sz="2000" b="1" i="1" smtClean="0">
                <a:latin typeface="Times New Roman" pitchFamily="18" charset="0"/>
                <a:ea typeface="SimSun" pitchFamily="2" charset="-122"/>
              </a:rPr>
              <a:t>à</a:t>
            </a:r>
            <a:r>
              <a:rPr lang="it-IT" altLang="zh-CN" sz="2000" b="1" i="1" smtClean="0">
                <a:ea typeface="SimSun" pitchFamily="2" charset="-122"/>
              </a:rPr>
              <a:t> operative e addestrative. Per tale finalit</a:t>
            </a:r>
            <a:r>
              <a:rPr lang="it-IT" altLang="zh-CN" sz="2000" b="1" i="1" smtClean="0">
                <a:latin typeface="Times New Roman" pitchFamily="18" charset="0"/>
                <a:ea typeface="SimSun" pitchFamily="2" charset="-122"/>
              </a:rPr>
              <a:t>à</a:t>
            </a:r>
            <a:r>
              <a:rPr lang="it-IT" altLang="zh-CN" sz="2000" b="1" i="1" smtClean="0">
                <a:ea typeface="SimSun" pitchFamily="2" charset="-122"/>
              </a:rPr>
              <a:t> </a:t>
            </a:r>
            <a:r>
              <a:rPr lang="it-IT" altLang="zh-CN" sz="2000" b="1" i="1" smtClean="0">
                <a:latin typeface="Times New Roman" pitchFamily="18" charset="0"/>
                <a:ea typeface="SimSun" pitchFamily="2" charset="-122"/>
              </a:rPr>
              <a:t>è</a:t>
            </a:r>
            <a:r>
              <a:rPr lang="it-IT" altLang="zh-CN" sz="2000" b="1" i="1" smtClean="0">
                <a:ea typeface="SimSun" pitchFamily="2" charset="-122"/>
              </a:rPr>
              <a:t> acquisita l</a:t>
            </a:r>
            <a:r>
              <a:rPr lang="it-IT" altLang="zh-CN" sz="2000" b="1" i="1" smtClean="0">
                <a:latin typeface="Times New Roman" pitchFamily="18" charset="0"/>
                <a:ea typeface="SimSun" pitchFamily="2" charset="-122"/>
              </a:rPr>
              <a:t>’</a:t>
            </a:r>
            <a:r>
              <a:rPr lang="it-IT" altLang="zh-CN" sz="2000" b="1" i="1" smtClean="0">
                <a:ea typeface="SimSun" pitchFamily="2" charset="-122"/>
              </a:rPr>
              <a:t>intesa dei Ministri della difesa, dell</a:t>
            </a:r>
            <a:r>
              <a:rPr lang="it-IT" altLang="zh-CN" sz="2000" b="1" i="1" smtClean="0">
                <a:latin typeface="Times New Roman" pitchFamily="18" charset="0"/>
                <a:ea typeface="SimSun" pitchFamily="2" charset="-122"/>
              </a:rPr>
              <a:t>’</a:t>
            </a:r>
            <a:r>
              <a:rPr lang="it-IT" altLang="zh-CN" sz="2000" b="1" i="1" smtClean="0">
                <a:ea typeface="SimSun" pitchFamily="2" charset="-122"/>
              </a:rPr>
              <a:t>interno e dell</a:t>
            </a:r>
            <a:r>
              <a:rPr lang="it-IT" altLang="zh-CN" sz="2000" b="1" i="1" smtClean="0">
                <a:latin typeface="Times New Roman" pitchFamily="18" charset="0"/>
                <a:ea typeface="SimSun" pitchFamily="2" charset="-122"/>
              </a:rPr>
              <a:t>’</a:t>
            </a:r>
            <a:r>
              <a:rPr lang="it-IT" altLang="zh-CN" sz="2000" b="1" i="1" smtClean="0">
                <a:ea typeface="SimSun" pitchFamily="2" charset="-122"/>
              </a:rPr>
              <a:t>economia e delle finanze</a:t>
            </a:r>
            <a:r>
              <a:rPr lang="it-IT" altLang="zh-CN" sz="1600" b="1" i="1" smtClean="0">
                <a:ea typeface="SimSun" pitchFamily="2" charset="-122"/>
              </a:rPr>
              <a:t>.</a:t>
            </a:r>
            <a:r>
              <a:rPr lang="it-IT" altLang="zh-CN" sz="1600" smtClean="0">
                <a:ea typeface="SimSun" pitchFamily="2" charset="-122"/>
              </a:rPr>
              <a:t> </a:t>
            </a:r>
            <a:endParaRPr lang="it-IT" sz="1600" smtClean="0"/>
          </a:p>
        </p:txBody>
      </p:sp>
    </p:spTree>
    <p:extLst>
      <p:ext uri="{BB962C8B-B14F-4D97-AF65-F5344CB8AC3E}">
        <p14:creationId xmlns="" xmlns:p14="http://schemas.microsoft.com/office/powerpoint/2010/main" val="89894842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3399"/>
            </a:gs>
            <a:gs pos="25000">
              <a:srgbClr val="FF6633"/>
            </a:gs>
            <a:gs pos="50000">
              <a:srgbClr val="FFFF00"/>
            </a:gs>
            <a:gs pos="75000">
              <a:srgbClr val="01A78F"/>
            </a:gs>
            <a:gs pos="100000">
              <a:srgbClr val="3366FF"/>
            </a:gs>
          </a:gsLst>
          <a:lin ang="2700000"/>
        </a:gradFill>
        <a:effectLst/>
      </p:bgPr>
    </p:bg>
    <p:spTree>
      <p:nvGrpSpPr>
        <p:cNvPr id="1" name=""/>
        <p:cNvGrpSpPr/>
        <p:nvPr/>
      </p:nvGrpSpPr>
      <p:grpSpPr>
        <a:xfrm>
          <a:off x="0" y="0"/>
          <a:ext cx="0" cy="0"/>
          <a:chOff x="0" y="0"/>
          <a:chExt cx="0" cy="0"/>
        </a:xfrm>
      </p:grpSpPr>
      <p:sp>
        <p:nvSpPr>
          <p:cNvPr id="403458" name="Titolo 1"/>
          <p:cNvSpPr>
            <a:spLocks noGrp="1"/>
          </p:cNvSpPr>
          <p:nvPr>
            <p:ph type="title"/>
          </p:nvPr>
        </p:nvSpPr>
        <p:spPr>
          <a:xfrm>
            <a:off x="250825" y="188913"/>
            <a:ext cx="8229600" cy="706437"/>
          </a:xfrm>
          <a:solidFill>
            <a:schemeClr val="accent2"/>
          </a:solidFill>
        </p:spPr>
        <p:txBody>
          <a:bodyPr/>
          <a:lstStyle/>
          <a:p>
            <a:pPr eaLnBrk="1" hangingPunct="1"/>
            <a:r>
              <a:rPr lang="it-IT" smtClean="0">
                <a:solidFill>
                  <a:schemeClr val="bg1"/>
                </a:solidFill>
              </a:rPr>
              <a:t>nel TUS </a:t>
            </a:r>
            <a:r>
              <a:rPr lang="it-IT" sz="3200" smtClean="0">
                <a:solidFill>
                  <a:schemeClr val="bg1"/>
                </a:solidFill>
              </a:rPr>
              <a:t>(d.lgs.81/08)</a:t>
            </a:r>
          </a:p>
        </p:txBody>
      </p:sp>
      <p:sp>
        <p:nvSpPr>
          <p:cNvPr id="403459" name="Segnaposto contenuto 2"/>
          <p:cNvSpPr>
            <a:spLocks noGrp="1"/>
          </p:cNvSpPr>
          <p:nvPr>
            <p:ph idx="1"/>
          </p:nvPr>
        </p:nvSpPr>
        <p:spPr/>
        <p:txBody>
          <a:bodyPr/>
          <a:lstStyle/>
          <a:p>
            <a:pPr eaLnBrk="1" hangingPunct="1"/>
            <a:endParaRPr lang="it-IT" smtClean="0"/>
          </a:p>
        </p:txBody>
      </p:sp>
      <p:pic>
        <p:nvPicPr>
          <p:cNvPr id="40346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8313" y="1484313"/>
            <a:ext cx="7920037" cy="4708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5588" y="2967335"/>
            <a:ext cx="7532831"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5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Obblighi dei lavoratori</a:t>
            </a:r>
          </a:p>
        </p:txBody>
      </p:sp>
    </p:spTree>
    <p:extLst>
      <p:ext uri="{BB962C8B-B14F-4D97-AF65-F5344CB8AC3E}">
        <p14:creationId xmlns="" xmlns:p14="http://schemas.microsoft.com/office/powerpoint/2010/main" val="37504691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solidFill>
            <a:srgbClr val="C7D7D2"/>
          </a:solidFill>
        </p:spPr>
        <p:txBody>
          <a:bodyPr/>
          <a:lstStyle/>
          <a:p>
            <a:pPr eaLnBrk="1" hangingPunct="1"/>
            <a:r>
              <a:rPr lang="it-IT" sz="3600" b="1" smtClean="0"/>
              <a:t>Articolo 20  </a:t>
            </a:r>
            <a:r>
              <a:rPr lang="it-IT" sz="3600" b="1" i="1" smtClean="0"/>
              <a:t>Obblighi dei lavoratori</a:t>
            </a:r>
          </a:p>
        </p:txBody>
      </p:sp>
      <p:sp>
        <p:nvSpPr>
          <p:cNvPr id="404483" name="Rectangle 3" descr="Area di disegno"/>
          <p:cNvSpPr>
            <a:spLocks noGrp="1" noChangeArrowheads="1"/>
          </p:cNvSpPr>
          <p:nvPr>
            <p:ph type="body" idx="1"/>
          </p:nvPr>
        </p:nvSpPr>
        <p:spPr>
          <a:blipFill dpi="0" rotWithShape="1">
            <a:blip r:embed="rId2" cstate="print"/>
            <a:srcRect/>
            <a:tile tx="0" ty="0" sx="100000" sy="100000" flip="none" algn="tl"/>
          </a:blipFill>
        </p:spPr>
        <p:txBody>
          <a:bodyPr/>
          <a:lstStyle/>
          <a:p>
            <a:pPr eaLnBrk="1" hangingPunct="1"/>
            <a:r>
              <a:rPr lang="it-IT" smtClean="0"/>
              <a:t>1</a:t>
            </a:r>
            <a:r>
              <a:rPr lang="it-IT" sz="3600" smtClean="0">
                <a:solidFill>
                  <a:srgbClr val="000099"/>
                </a:solidFill>
              </a:rPr>
              <a:t>. Ogni lavoratore deve prendersi cura della propria salute e sicurezza e di quella delle altre persone presenti sul luogo di lavoro, </a:t>
            </a:r>
            <a:r>
              <a:rPr lang="it-IT" sz="2400" smtClean="0">
                <a:solidFill>
                  <a:srgbClr val="000099"/>
                </a:solidFill>
              </a:rPr>
              <a:t>su cui ricadono gli effetti delle sue azioni o omissioni</a:t>
            </a:r>
            <a:r>
              <a:rPr lang="it-IT" sz="3600" smtClean="0">
                <a:solidFill>
                  <a:srgbClr val="000099"/>
                </a:solidFill>
              </a:rPr>
              <a:t>, </a:t>
            </a:r>
            <a:r>
              <a:rPr lang="it-IT" sz="3600" smtClean="0">
                <a:solidFill>
                  <a:srgbClr val="FF3399"/>
                </a:solidFill>
              </a:rPr>
              <a:t>conformemente alla sua formazione</a:t>
            </a:r>
            <a:r>
              <a:rPr lang="it-IT" sz="3600" smtClean="0">
                <a:solidFill>
                  <a:srgbClr val="000099"/>
                </a:solidFill>
              </a:rPr>
              <a:t>, </a:t>
            </a:r>
            <a:r>
              <a:rPr lang="it-IT" sz="3600" smtClean="0">
                <a:solidFill>
                  <a:srgbClr val="0033CC"/>
                </a:solidFill>
              </a:rPr>
              <a:t>alle istruzioni</a:t>
            </a:r>
            <a:r>
              <a:rPr lang="it-IT" sz="3600" smtClean="0">
                <a:solidFill>
                  <a:srgbClr val="000099"/>
                </a:solidFill>
              </a:rPr>
              <a:t> e </a:t>
            </a:r>
            <a:r>
              <a:rPr lang="it-IT" sz="3600" smtClean="0">
                <a:solidFill>
                  <a:schemeClr val="tx2"/>
                </a:solidFill>
              </a:rPr>
              <a:t>ai mezzi</a:t>
            </a:r>
            <a:r>
              <a:rPr lang="it-IT" sz="3600" smtClean="0">
                <a:solidFill>
                  <a:srgbClr val="000099"/>
                </a:solidFill>
              </a:rPr>
              <a:t> forniti dal datore di lavoro.</a:t>
            </a:r>
          </a:p>
        </p:txBody>
      </p:sp>
    </p:spTree>
    <p:extLst>
      <p:ext uri="{BB962C8B-B14F-4D97-AF65-F5344CB8AC3E}">
        <p14:creationId xmlns="" xmlns:p14="http://schemas.microsoft.com/office/powerpoint/2010/main" val="2467283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solidFill>
            <a:srgbClr val="C7D7D2"/>
          </a:solidFill>
          <a:ln>
            <a:solidFill>
              <a:srgbClr val="FF3300"/>
            </a:solidFill>
            <a:miter lim="800000"/>
            <a:headEnd/>
            <a:tailEnd/>
          </a:ln>
        </p:spPr>
        <p:txBody>
          <a:bodyPr/>
          <a:lstStyle/>
          <a:p>
            <a:pPr eaLnBrk="1" hangingPunct="1"/>
            <a:r>
              <a:rPr lang="it-IT" sz="3600" b="1" smtClean="0"/>
              <a:t>Articolo 20  </a:t>
            </a:r>
            <a:r>
              <a:rPr lang="it-IT" sz="3600" b="1" i="1" smtClean="0"/>
              <a:t>Obblighi dei lavoratori</a:t>
            </a:r>
          </a:p>
        </p:txBody>
      </p:sp>
      <p:sp>
        <p:nvSpPr>
          <p:cNvPr id="1878019" name="Rectangle 3"/>
          <p:cNvSpPr>
            <a:spLocks noGrp="1" noChangeArrowheads="1"/>
          </p:cNvSpPr>
          <p:nvPr>
            <p:ph type="body" idx="1"/>
          </p:nvPr>
        </p:nvSpPr>
        <p:spPr>
          <a:gradFill rotWithShape="1">
            <a:gsLst>
              <a:gs pos="0">
                <a:schemeClr val="accent1"/>
              </a:gs>
              <a:gs pos="100000">
                <a:schemeClr val="accent1">
                  <a:gamma/>
                  <a:shade val="86275"/>
                  <a:invGamma/>
                </a:schemeClr>
              </a:gs>
            </a:gsLst>
            <a:lin ang="0" scaled="1"/>
          </a:gradFill>
          <a:ln>
            <a:solidFill>
              <a:srgbClr val="0033CC"/>
            </a:solidFill>
            <a:miter lim="800000"/>
            <a:headEnd/>
            <a:tailEnd/>
          </a:ln>
        </p:spPr>
        <p:txBody>
          <a:bodyPr/>
          <a:lstStyle/>
          <a:p>
            <a:pPr eaLnBrk="1" hangingPunct="1">
              <a:lnSpc>
                <a:spcPct val="90000"/>
              </a:lnSpc>
              <a:defRPr/>
            </a:pPr>
            <a:r>
              <a:rPr lang="it-IT" smtClean="0">
                <a:solidFill>
                  <a:srgbClr val="000099"/>
                </a:solidFill>
              </a:rPr>
              <a:t>2. I lavoratori devono in particolare:</a:t>
            </a:r>
            <a:endParaRPr lang="it-IT" i="1" smtClean="0">
              <a:solidFill>
                <a:srgbClr val="000099"/>
              </a:solidFill>
            </a:endParaRPr>
          </a:p>
          <a:p>
            <a:pPr eaLnBrk="1" hangingPunct="1">
              <a:lnSpc>
                <a:spcPct val="90000"/>
              </a:lnSpc>
              <a:defRPr/>
            </a:pPr>
            <a:r>
              <a:rPr lang="it-IT" sz="4400" i="1" smtClean="0">
                <a:solidFill>
                  <a:srgbClr val="000099"/>
                </a:solidFill>
              </a:rPr>
              <a:t>a)</a:t>
            </a:r>
            <a:r>
              <a:rPr lang="it-IT" sz="4400" smtClean="0">
                <a:solidFill>
                  <a:srgbClr val="000099"/>
                </a:solidFill>
              </a:rPr>
              <a:t> contribuire, insieme al datore di lavoro, ai dirigenti e ai preposti, all’adempimento degli obblighi previsti a tutela della salute e sicurezza sui luoghi di lavoro;</a:t>
            </a:r>
            <a:endParaRPr lang="it-IT" sz="4400" i="1" smtClean="0">
              <a:solidFill>
                <a:srgbClr val="000099"/>
              </a:solidFill>
            </a:endParaRPr>
          </a:p>
        </p:txBody>
      </p:sp>
    </p:spTree>
    <p:extLst>
      <p:ext uri="{BB962C8B-B14F-4D97-AF65-F5344CB8AC3E}">
        <p14:creationId xmlns="" xmlns:p14="http://schemas.microsoft.com/office/powerpoint/2010/main" val="1572958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solidFill>
            <a:srgbClr val="C7D7D2"/>
          </a:solidFill>
          <a:ln>
            <a:solidFill>
              <a:srgbClr val="FF3300"/>
            </a:solidFill>
            <a:miter lim="800000"/>
            <a:headEnd/>
            <a:tailEnd/>
          </a:ln>
        </p:spPr>
        <p:txBody>
          <a:bodyPr/>
          <a:lstStyle/>
          <a:p>
            <a:pPr eaLnBrk="1" hangingPunct="1"/>
            <a:r>
              <a:rPr lang="it-IT" sz="3600" b="1" smtClean="0"/>
              <a:t>Articolo 20  </a:t>
            </a:r>
            <a:r>
              <a:rPr lang="it-IT" sz="3600" b="1" i="1" smtClean="0"/>
              <a:t>Obblighi dei lavoratori</a:t>
            </a:r>
          </a:p>
        </p:txBody>
      </p:sp>
      <p:sp>
        <p:nvSpPr>
          <p:cNvPr id="267267" name="Rectangle 3" descr="Area di disegno"/>
          <p:cNvSpPr>
            <a:spLocks noGrp="1" noChangeArrowheads="1"/>
          </p:cNvSpPr>
          <p:nvPr>
            <p:ph type="body" idx="1"/>
          </p:nvPr>
        </p:nvSpPr>
        <p:spPr>
          <a:blipFill dpi="0" rotWithShape="1">
            <a:blip r:embed="rId2" cstate="print"/>
            <a:srcRect/>
            <a:tile tx="0" ty="0" sx="100000" sy="100000" flip="none" algn="tl"/>
          </a:blipFill>
        </p:spPr>
        <p:txBody>
          <a:bodyPr/>
          <a:lstStyle/>
          <a:p>
            <a:pPr eaLnBrk="1" hangingPunct="1">
              <a:defRPr/>
            </a:pPr>
            <a:r>
              <a:rPr lang="it-IT" dirty="0" smtClean="0">
                <a:solidFill>
                  <a:srgbClr val="000099"/>
                </a:solidFill>
              </a:rPr>
              <a:t>2. I lavoratori devono in particolare:</a:t>
            </a:r>
            <a:endParaRPr lang="it-IT" i="1" dirty="0" smtClean="0">
              <a:solidFill>
                <a:srgbClr val="000099"/>
              </a:solidFill>
            </a:endParaRPr>
          </a:p>
          <a:p>
            <a:pPr eaLnBrk="1" hangingPunct="1">
              <a:defRPr/>
            </a:pPr>
            <a:r>
              <a:rPr lang="it-IT" b="1" i="1" dirty="0" smtClean="0">
                <a:solidFill>
                  <a:srgbClr val="000099"/>
                </a:solidFill>
              </a:rPr>
              <a:t>b) </a:t>
            </a:r>
            <a:r>
              <a:rPr lang="it-IT" b="1" dirty="0" smtClean="0">
                <a:solidFill>
                  <a:srgbClr val="000099"/>
                </a:solidFill>
              </a:rPr>
              <a:t>osservare le disposizioni e le istruzioni impartite dal datore di lavoro, dai dirigenti e dai preposti, ai fini della protezione collettiva ed individuale</a:t>
            </a:r>
            <a:r>
              <a:rPr lang="it-IT" dirty="0" smtClean="0">
                <a:solidFill>
                  <a:srgbClr val="000099"/>
                </a:solidFill>
              </a:rPr>
              <a:t>;</a:t>
            </a:r>
          </a:p>
          <a:p>
            <a:pPr marL="0" indent="0" algn="ctr" eaLnBrk="1" hangingPunct="1">
              <a:buFontTx/>
              <a:buNone/>
              <a:defRPr/>
            </a:pPr>
            <a:r>
              <a:rPr lang="it-IT" sz="1800" b="1" dirty="0" smtClean="0">
                <a:solidFill>
                  <a:srgbClr val="990033"/>
                </a:solidFill>
              </a:rPr>
              <a:t>Sanzione </a:t>
            </a:r>
            <a:r>
              <a:rPr lang="it-IT" altLang="zh-CN" sz="2800" b="1" dirty="0" smtClean="0">
                <a:solidFill>
                  <a:srgbClr val="990033"/>
                </a:solidFill>
                <a:ea typeface="SimSun" pitchFamily="2" charset="-122"/>
              </a:rPr>
              <a:t>arresto fino a   un mese </a:t>
            </a:r>
            <a:r>
              <a:rPr lang="it-IT" altLang="zh-CN" sz="2400" b="1" dirty="0" smtClean="0">
                <a:solidFill>
                  <a:srgbClr val="990033"/>
                </a:solidFill>
                <a:ea typeface="SimSun" pitchFamily="2" charset="-122"/>
              </a:rPr>
              <a:t>o</a:t>
            </a:r>
            <a:r>
              <a:rPr lang="it-IT" altLang="zh-CN" sz="3600" b="1" dirty="0" smtClean="0">
                <a:solidFill>
                  <a:srgbClr val="990033"/>
                </a:solidFill>
                <a:ea typeface="SimSun" pitchFamily="2" charset="-122"/>
              </a:rPr>
              <a:t> </a:t>
            </a:r>
            <a:r>
              <a:rPr lang="it-IT" altLang="zh-CN" sz="2800" b="1" dirty="0" smtClean="0">
                <a:solidFill>
                  <a:srgbClr val="990033"/>
                </a:solidFill>
                <a:ea typeface="SimSun" pitchFamily="2" charset="-122"/>
              </a:rPr>
              <a:t>con l’ammenda da 219,20 a 657,60 </a:t>
            </a:r>
            <a:r>
              <a:rPr lang="it-IT" altLang="zh-CN" sz="1600" b="1" dirty="0" smtClean="0">
                <a:solidFill>
                  <a:srgbClr val="990033"/>
                </a:solidFill>
                <a:ea typeface="SimSun" pitchFamily="2" charset="-122"/>
              </a:rPr>
              <a:t>euro</a:t>
            </a:r>
            <a:r>
              <a:rPr lang="it-IT" altLang="zh-CN" sz="2000" b="1" dirty="0" smtClean="0">
                <a:solidFill>
                  <a:srgbClr val="990033"/>
                </a:solidFill>
                <a:ea typeface="SimSun" pitchFamily="2" charset="-122"/>
              </a:rPr>
              <a:t> </a:t>
            </a:r>
            <a:r>
              <a:rPr lang="it-IT" altLang="zh-CN" sz="1800" b="1" dirty="0" smtClean="0">
                <a:solidFill>
                  <a:srgbClr val="990033"/>
                </a:solidFill>
                <a:ea typeface="SimSun" pitchFamily="2" charset="-122"/>
              </a:rPr>
              <a:t>(</a:t>
            </a:r>
            <a:r>
              <a:rPr lang="it-IT" sz="1800" b="1" dirty="0" smtClean="0">
                <a:solidFill>
                  <a:srgbClr val="990033"/>
                </a:solidFill>
              </a:rPr>
              <a:t>art.59, co.1 </a:t>
            </a:r>
            <a:r>
              <a:rPr lang="it-IT" sz="1800" b="1" dirty="0" err="1" smtClean="0">
                <a:solidFill>
                  <a:srgbClr val="990033"/>
                </a:solidFill>
              </a:rPr>
              <a:t>lett.a</a:t>
            </a:r>
            <a:r>
              <a:rPr lang="it-IT" sz="1800" b="1" dirty="0" smtClean="0">
                <a:solidFill>
                  <a:srgbClr val="990033"/>
                </a:solidFill>
              </a:rPr>
              <a:t>) </a:t>
            </a:r>
          </a:p>
        </p:txBody>
      </p:sp>
    </p:spTree>
    <p:extLst>
      <p:ext uri="{BB962C8B-B14F-4D97-AF65-F5344CB8AC3E}">
        <p14:creationId xmlns="" xmlns:p14="http://schemas.microsoft.com/office/powerpoint/2010/main" val="2533856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a:xfrm>
            <a:off x="457200" y="44450"/>
            <a:ext cx="8229600" cy="1143000"/>
          </a:xfrm>
          <a:solidFill>
            <a:srgbClr val="FFFF00"/>
          </a:solidFill>
        </p:spPr>
        <p:txBody>
          <a:bodyPr/>
          <a:lstStyle/>
          <a:p>
            <a:pPr eaLnBrk="1" hangingPunct="1"/>
            <a:r>
              <a:rPr lang="it-IT" sz="3600" b="1" smtClean="0"/>
              <a:t>Articolo 20  </a:t>
            </a:r>
            <a:r>
              <a:rPr lang="it-IT" sz="3600" b="1" i="1" smtClean="0"/>
              <a:t>Obblighi dei lavoratori</a:t>
            </a:r>
          </a:p>
        </p:txBody>
      </p:sp>
      <p:sp>
        <p:nvSpPr>
          <p:cNvPr id="268291" name="Rectangle 3"/>
          <p:cNvSpPr>
            <a:spLocks noGrp="1" noChangeArrowheads="1"/>
          </p:cNvSpPr>
          <p:nvPr>
            <p:ph type="body" idx="1"/>
          </p:nvPr>
        </p:nvSpPr>
        <p:spPr>
          <a:xfrm>
            <a:off x="457200" y="1268413"/>
            <a:ext cx="8362950" cy="4857750"/>
          </a:xfrm>
          <a:solidFill>
            <a:srgbClr val="33CC33"/>
          </a:solidFill>
        </p:spPr>
        <p:txBody>
          <a:bodyPr/>
          <a:lstStyle/>
          <a:p>
            <a:pPr eaLnBrk="1" hangingPunct="1">
              <a:defRPr/>
            </a:pPr>
            <a:r>
              <a:rPr lang="it-IT" sz="2800" dirty="0" smtClean="0">
                <a:solidFill>
                  <a:srgbClr val="000099"/>
                </a:solidFill>
              </a:rPr>
              <a:t>2. I lavoratori devono in particolare:</a:t>
            </a:r>
            <a:endParaRPr lang="it-IT" sz="2800" i="1" dirty="0" smtClean="0">
              <a:solidFill>
                <a:srgbClr val="000099"/>
              </a:solidFill>
            </a:endParaRPr>
          </a:p>
          <a:p>
            <a:pPr eaLnBrk="1" hangingPunct="1">
              <a:defRPr/>
            </a:pPr>
            <a:r>
              <a:rPr lang="it-IT" sz="3600" b="1" i="1" dirty="0" smtClean="0">
                <a:solidFill>
                  <a:srgbClr val="000099"/>
                </a:solidFill>
              </a:rPr>
              <a:t>c) </a:t>
            </a:r>
            <a:r>
              <a:rPr lang="it-IT" sz="3600" b="1" dirty="0" smtClean="0">
                <a:solidFill>
                  <a:srgbClr val="000099"/>
                </a:solidFill>
              </a:rPr>
              <a:t>utilizzare correttamente le  attrezzature di lavoro, le sostanze e i preparati pericolosi, i mezzi di trasporto  nonché i dispositivi di sicurezza;</a:t>
            </a:r>
            <a:endParaRPr lang="it-IT" sz="3600" b="1" i="1" dirty="0" smtClean="0">
              <a:solidFill>
                <a:srgbClr val="000099"/>
              </a:solidFill>
            </a:endParaRPr>
          </a:p>
          <a:p>
            <a:pPr marL="0" indent="0" algn="ctr" eaLnBrk="1" hangingPunct="1">
              <a:buFontTx/>
              <a:buNone/>
              <a:defRPr/>
            </a:pPr>
            <a:r>
              <a:rPr lang="it-IT" sz="1400" b="1" dirty="0" smtClean="0">
                <a:solidFill>
                  <a:srgbClr val="990033"/>
                </a:solidFill>
              </a:rPr>
              <a:t>Sanzione </a:t>
            </a:r>
            <a:r>
              <a:rPr lang="it-IT" altLang="zh-CN" sz="2000" b="1" dirty="0" smtClean="0">
                <a:solidFill>
                  <a:srgbClr val="990033"/>
                </a:solidFill>
                <a:ea typeface="SimSun" pitchFamily="2" charset="-122"/>
              </a:rPr>
              <a:t>arresto fino a   un mese </a:t>
            </a:r>
            <a:r>
              <a:rPr lang="it-IT" altLang="zh-CN" sz="1800" b="1" dirty="0" smtClean="0">
                <a:solidFill>
                  <a:srgbClr val="990033"/>
                </a:solidFill>
                <a:ea typeface="SimSun" pitchFamily="2" charset="-122"/>
              </a:rPr>
              <a:t>o</a:t>
            </a:r>
            <a:r>
              <a:rPr lang="it-IT" altLang="zh-CN" sz="2800" b="1" dirty="0" smtClean="0">
                <a:solidFill>
                  <a:srgbClr val="990033"/>
                </a:solidFill>
                <a:ea typeface="SimSun" pitchFamily="2" charset="-122"/>
              </a:rPr>
              <a:t> </a:t>
            </a:r>
            <a:r>
              <a:rPr lang="it-IT" altLang="zh-CN" sz="2000" b="1" dirty="0" smtClean="0">
                <a:solidFill>
                  <a:srgbClr val="990033"/>
                </a:solidFill>
                <a:ea typeface="SimSun" pitchFamily="2" charset="-122"/>
              </a:rPr>
              <a:t>con l’ammenda da 219,20 a 657,60 </a:t>
            </a:r>
            <a:r>
              <a:rPr lang="it-IT" altLang="zh-CN" sz="1200" b="1" dirty="0" smtClean="0">
                <a:solidFill>
                  <a:srgbClr val="990033"/>
                </a:solidFill>
                <a:ea typeface="SimSun" pitchFamily="2" charset="-122"/>
              </a:rPr>
              <a:t>euro</a:t>
            </a:r>
            <a:r>
              <a:rPr lang="it-IT" altLang="zh-CN" sz="1600" b="1" dirty="0" smtClean="0">
                <a:solidFill>
                  <a:srgbClr val="990033"/>
                </a:solidFill>
                <a:ea typeface="SimSun" pitchFamily="2" charset="-122"/>
              </a:rPr>
              <a:t> </a:t>
            </a:r>
            <a:r>
              <a:rPr lang="it-IT" altLang="zh-CN" sz="1400" b="1" dirty="0" smtClean="0">
                <a:solidFill>
                  <a:srgbClr val="990033"/>
                </a:solidFill>
                <a:ea typeface="SimSun" pitchFamily="2" charset="-122"/>
              </a:rPr>
              <a:t>(</a:t>
            </a:r>
            <a:r>
              <a:rPr lang="it-IT" sz="1400" b="1" dirty="0" smtClean="0">
                <a:solidFill>
                  <a:srgbClr val="990033"/>
                </a:solidFill>
              </a:rPr>
              <a:t>art.59, co.1 </a:t>
            </a:r>
            <a:r>
              <a:rPr lang="it-IT" sz="1400" b="1" dirty="0" err="1" smtClean="0">
                <a:solidFill>
                  <a:srgbClr val="990033"/>
                </a:solidFill>
              </a:rPr>
              <a:t>lett.a</a:t>
            </a:r>
            <a:r>
              <a:rPr lang="it-IT" sz="1400" b="1" dirty="0" smtClean="0">
                <a:solidFill>
                  <a:srgbClr val="990033"/>
                </a:solidFill>
              </a:rPr>
              <a:t>) </a:t>
            </a:r>
          </a:p>
        </p:txBody>
      </p:sp>
    </p:spTree>
    <p:extLst>
      <p:ext uri="{BB962C8B-B14F-4D97-AF65-F5344CB8AC3E}">
        <p14:creationId xmlns="" xmlns:p14="http://schemas.microsoft.com/office/powerpoint/2010/main" val="39110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457200" y="44450"/>
            <a:ext cx="8229600" cy="1143000"/>
          </a:xfrm>
          <a:solidFill>
            <a:srgbClr val="FFFF00"/>
          </a:solidFill>
        </p:spPr>
        <p:txBody>
          <a:bodyPr/>
          <a:lstStyle/>
          <a:p>
            <a:pPr eaLnBrk="1" hangingPunct="1"/>
            <a:r>
              <a:rPr lang="it-IT" sz="3600" b="1" smtClean="0"/>
              <a:t>Articolo 20  </a:t>
            </a:r>
            <a:r>
              <a:rPr lang="it-IT" sz="3600" b="1" i="1" smtClean="0"/>
              <a:t>Obblighi dei lavoratori</a:t>
            </a:r>
          </a:p>
        </p:txBody>
      </p:sp>
      <p:sp>
        <p:nvSpPr>
          <p:cNvPr id="269315" name="Rectangle 3"/>
          <p:cNvSpPr>
            <a:spLocks noGrp="1" noChangeArrowheads="1"/>
          </p:cNvSpPr>
          <p:nvPr>
            <p:ph type="body" idx="1"/>
          </p:nvPr>
        </p:nvSpPr>
        <p:spPr>
          <a:xfrm>
            <a:off x="457200" y="1268413"/>
            <a:ext cx="8362950" cy="4857750"/>
          </a:xfrm>
          <a:solidFill>
            <a:srgbClr val="33CC33"/>
          </a:solidFill>
        </p:spPr>
        <p:txBody>
          <a:bodyPr/>
          <a:lstStyle/>
          <a:p>
            <a:pPr eaLnBrk="1" hangingPunct="1">
              <a:lnSpc>
                <a:spcPct val="90000"/>
              </a:lnSpc>
              <a:defRPr/>
            </a:pPr>
            <a:r>
              <a:rPr lang="it-IT" dirty="0" smtClean="0">
                <a:solidFill>
                  <a:srgbClr val="000099"/>
                </a:solidFill>
              </a:rPr>
              <a:t>2. I lavoratori devono in particolare:</a:t>
            </a:r>
            <a:endParaRPr lang="it-IT" i="1" dirty="0" smtClean="0">
              <a:solidFill>
                <a:srgbClr val="000099"/>
              </a:solidFill>
            </a:endParaRPr>
          </a:p>
          <a:p>
            <a:pPr eaLnBrk="1" hangingPunct="1">
              <a:lnSpc>
                <a:spcPct val="90000"/>
              </a:lnSpc>
              <a:defRPr/>
            </a:pPr>
            <a:r>
              <a:rPr lang="it-IT" sz="4800" b="1" i="1" dirty="0" smtClean="0">
                <a:solidFill>
                  <a:srgbClr val="000099"/>
                </a:solidFill>
              </a:rPr>
              <a:t>d) </a:t>
            </a:r>
            <a:r>
              <a:rPr lang="it-IT" sz="4800" b="1" dirty="0" smtClean="0">
                <a:solidFill>
                  <a:srgbClr val="000099"/>
                </a:solidFill>
              </a:rPr>
              <a:t>utilizzare in modo appropriato i dispositivi di protezione messi a loro disposizione;</a:t>
            </a:r>
            <a:endParaRPr lang="it-IT" sz="4800" b="1" i="1" dirty="0" smtClean="0">
              <a:solidFill>
                <a:srgbClr val="000099"/>
              </a:solidFill>
            </a:endParaRPr>
          </a:p>
          <a:p>
            <a:pPr marL="0" indent="0" algn="ctr" eaLnBrk="1" hangingPunct="1">
              <a:buFontTx/>
              <a:buNone/>
              <a:defRPr/>
            </a:pPr>
            <a:r>
              <a:rPr lang="it-IT" sz="1600" b="1" dirty="0" smtClean="0">
                <a:solidFill>
                  <a:srgbClr val="990033"/>
                </a:solidFill>
              </a:rPr>
              <a:t>Sanzione </a:t>
            </a:r>
            <a:r>
              <a:rPr lang="it-IT" altLang="zh-CN" sz="2400" b="1" dirty="0" smtClean="0">
                <a:solidFill>
                  <a:srgbClr val="990033"/>
                </a:solidFill>
                <a:ea typeface="SimSun" pitchFamily="2" charset="-122"/>
              </a:rPr>
              <a:t>arresto fino a   un mese </a:t>
            </a:r>
            <a:r>
              <a:rPr lang="it-IT" altLang="zh-CN" sz="2000" b="1" dirty="0" smtClean="0">
                <a:solidFill>
                  <a:srgbClr val="990033"/>
                </a:solidFill>
                <a:ea typeface="SimSun" pitchFamily="2" charset="-122"/>
              </a:rPr>
              <a:t>o</a:t>
            </a:r>
            <a:r>
              <a:rPr lang="it-IT" altLang="zh-CN" sz="2400" b="1" dirty="0" smtClean="0">
                <a:solidFill>
                  <a:srgbClr val="990033"/>
                </a:solidFill>
                <a:ea typeface="SimSun" pitchFamily="2" charset="-122"/>
              </a:rPr>
              <a:t> con l’ammenda da 219,20 a 657,60 </a:t>
            </a:r>
            <a:r>
              <a:rPr lang="it-IT" altLang="zh-CN" sz="1400" b="1" dirty="0" smtClean="0">
                <a:solidFill>
                  <a:srgbClr val="990033"/>
                </a:solidFill>
                <a:ea typeface="SimSun" pitchFamily="2" charset="-122"/>
              </a:rPr>
              <a:t>euro</a:t>
            </a:r>
            <a:r>
              <a:rPr lang="it-IT" altLang="zh-CN" sz="1800" b="1" dirty="0" smtClean="0">
                <a:solidFill>
                  <a:srgbClr val="990033"/>
                </a:solidFill>
                <a:ea typeface="SimSun" pitchFamily="2" charset="-122"/>
              </a:rPr>
              <a:t> </a:t>
            </a:r>
            <a:r>
              <a:rPr lang="it-IT" altLang="zh-CN" sz="1600" b="1" dirty="0" smtClean="0">
                <a:solidFill>
                  <a:srgbClr val="990033"/>
                </a:solidFill>
                <a:ea typeface="SimSun" pitchFamily="2" charset="-122"/>
              </a:rPr>
              <a:t>(</a:t>
            </a:r>
            <a:r>
              <a:rPr lang="it-IT" sz="1600" b="1" dirty="0" smtClean="0">
                <a:solidFill>
                  <a:srgbClr val="990033"/>
                </a:solidFill>
              </a:rPr>
              <a:t>art.59, co.1 </a:t>
            </a:r>
            <a:r>
              <a:rPr lang="it-IT" sz="1600" b="1" dirty="0" err="1" smtClean="0">
                <a:solidFill>
                  <a:srgbClr val="990033"/>
                </a:solidFill>
              </a:rPr>
              <a:t>lett.a</a:t>
            </a:r>
            <a:r>
              <a:rPr lang="it-IT" sz="1600" b="1" dirty="0" smtClean="0">
                <a:solidFill>
                  <a:srgbClr val="990033"/>
                </a:solidFill>
              </a:rPr>
              <a:t>) </a:t>
            </a:r>
            <a:endParaRPr lang="it-IT" b="1" dirty="0" smtClean="0">
              <a:solidFill>
                <a:srgbClr val="000099"/>
              </a:solidFill>
            </a:endParaRPr>
          </a:p>
        </p:txBody>
      </p:sp>
    </p:spTree>
    <p:extLst>
      <p:ext uri="{BB962C8B-B14F-4D97-AF65-F5344CB8AC3E}">
        <p14:creationId xmlns="" xmlns:p14="http://schemas.microsoft.com/office/powerpoint/2010/main" val="25863703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457200" y="44450"/>
            <a:ext cx="8229600" cy="1143000"/>
          </a:xfrm>
          <a:solidFill>
            <a:srgbClr val="FFFF00"/>
          </a:solidFill>
        </p:spPr>
        <p:txBody>
          <a:bodyPr/>
          <a:lstStyle/>
          <a:p>
            <a:pPr eaLnBrk="1" hangingPunct="1"/>
            <a:r>
              <a:rPr lang="it-IT" sz="3600" b="1" smtClean="0"/>
              <a:t>Articolo 20  </a:t>
            </a:r>
            <a:r>
              <a:rPr lang="it-IT" sz="3600" b="1" i="1" smtClean="0"/>
              <a:t>Obblighi dei lavoratori</a:t>
            </a:r>
          </a:p>
        </p:txBody>
      </p:sp>
      <p:sp>
        <p:nvSpPr>
          <p:cNvPr id="270339" name="Rectangle 3"/>
          <p:cNvSpPr>
            <a:spLocks noGrp="1" noChangeArrowheads="1"/>
          </p:cNvSpPr>
          <p:nvPr>
            <p:ph type="body" idx="1"/>
          </p:nvPr>
        </p:nvSpPr>
        <p:spPr>
          <a:xfrm>
            <a:off x="457200" y="1268413"/>
            <a:ext cx="8362950" cy="4857750"/>
          </a:xfrm>
          <a:solidFill>
            <a:srgbClr val="33CC33"/>
          </a:solidFill>
        </p:spPr>
        <p:txBody>
          <a:bodyPr/>
          <a:lstStyle/>
          <a:p>
            <a:pPr eaLnBrk="1" hangingPunct="1">
              <a:lnSpc>
                <a:spcPct val="80000"/>
              </a:lnSpc>
              <a:defRPr/>
            </a:pPr>
            <a:r>
              <a:rPr lang="it-IT" sz="1800" dirty="0" smtClean="0">
                <a:solidFill>
                  <a:srgbClr val="000099"/>
                </a:solidFill>
              </a:rPr>
              <a:t>2. I lavoratori devono in particolare:</a:t>
            </a:r>
            <a:endParaRPr lang="it-IT" sz="1800" i="1" dirty="0" smtClean="0">
              <a:solidFill>
                <a:srgbClr val="000099"/>
              </a:solidFill>
            </a:endParaRPr>
          </a:p>
          <a:p>
            <a:pPr eaLnBrk="1" hangingPunct="1">
              <a:lnSpc>
                <a:spcPct val="80000"/>
              </a:lnSpc>
              <a:defRPr/>
            </a:pPr>
            <a:r>
              <a:rPr lang="it-IT" sz="2400" b="1" i="1" dirty="0" smtClean="0">
                <a:solidFill>
                  <a:srgbClr val="000099"/>
                </a:solidFill>
              </a:rPr>
              <a:t>e) </a:t>
            </a:r>
            <a:r>
              <a:rPr lang="it-IT" sz="2400" b="1" dirty="0" smtClean="0">
                <a:solidFill>
                  <a:srgbClr val="000099"/>
                </a:solidFill>
              </a:rPr>
              <a:t>segnalare immediatamente al datore di lavoro, al dirigente o al preposto le deficienze dei mezzi e dei dispositivi di cui alle lettere </a:t>
            </a:r>
            <a:r>
              <a:rPr lang="it-IT" sz="2400" b="1" i="1" dirty="0" smtClean="0">
                <a:solidFill>
                  <a:srgbClr val="000099"/>
                </a:solidFill>
              </a:rPr>
              <a:t>c)</a:t>
            </a:r>
            <a:r>
              <a:rPr lang="it-IT" sz="2400" b="1" dirty="0" smtClean="0">
                <a:solidFill>
                  <a:srgbClr val="000099"/>
                </a:solidFill>
              </a:rPr>
              <a:t> e </a:t>
            </a:r>
            <a:r>
              <a:rPr lang="it-IT" sz="2400" b="1" i="1" dirty="0" smtClean="0">
                <a:solidFill>
                  <a:srgbClr val="000099"/>
                </a:solidFill>
              </a:rPr>
              <a:t>d)</a:t>
            </a:r>
            <a:r>
              <a:rPr lang="it-IT" sz="2400" b="1" dirty="0" smtClean="0">
                <a:solidFill>
                  <a:srgbClr val="000099"/>
                </a:solidFill>
              </a:rPr>
              <a:t>, nonché qualsiasi eventuale condizione di pericolo di cui vengano a conoscenza, adoperandosi direttamente, in caso di urgenza, nell’ambito delle proprie competenze e possibilità e fatto salvo l’obbligo di cui alla successiva lettera </a:t>
            </a:r>
            <a:r>
              <a:rPr lang="it-IT" sz="2400" b="1" i="1" dirty="0" smtClean="0">
                <a:solidFill>
                  <a:srgbClr val="000099"/>
                </a:solidFill>
              </a:rPr>
              <a:t>f)</a:t>
            </a:r>
            <a:r>
              <a:rPr lang="it-IT" sz="2400" b="1" dirty="0" smtClean="0">
                <a:solidFill>
                  <a:srgbClr val="000099"/>
                </a:solidFill>
              </a:rPr>
              <a:t> per eliminare o ridurre le situazioni di pericolo grave e incombente, dandone notizia al rappresentante dei lavoratori per la sicurezza;</a:t>
            </a:r>
          </a:p>
          <a:p>
            <a:pPr marL="0" indent="0" algn="ctr" eaLnBrk="1" hangingPunct="1">
              <a:buFontTx/>
              <a:buNone/>
              <a:defRPr/>
            </a:pPr>
            <a:r>
              <a:rPr lang="it-IT" sz="1400" b="1" dirty="0" smtClean="0">
                <a:solidFill>
                  <a:srgbClr val="990033"/>
                </a:solidFill>
              </a:rPr>
              <a:t>Sanzione </a:t>
            </a:r>
            <a:r>
              <a:rPr lang="it-IT" altLang="zh-CN" sz="2000" b="1" dirty="0" smtClean="0">
                <a:solidFill>
                  <a:srgbClr val="990033"/>
                </a:solidFill>
                <a:ea typeface="SimSun" pitchFamily="2" charset="-122"/>
              </a:rPr>
              <a:t>arresto fino a   un mese </a:t>
            </a:r>
            <a:r>
              <a:rPr lang="it-IT" altLang="zh-CN" sz="1800" b="1" dirty="0" smtClean="0">
                <a:solidFill>
                  <a:srgbClr val="990033"/>
                </a:solidFill>
                <a:ea typeface="SimSun" pitchFamily="2" charset="-122"/>
              </a:rPr>
              <a:t>o</a:t>
            </a:r>
            <a:r>
              <a:rPr lang="it-IT" altLang="zh-CN" sz="2800" b="1" dirty="0" smtClean="0">
                <a:solidFill>
                  <a:srgbClr val="990033"/>
                </a:solidFill>
                <a:ea typeface="SimSun" pitchFamily="2" charset="-122"/>
              </a:rPr>
              <a:t> </a:t>
            </a:r>
            <a:r>
              <a:rPr lang="it-IT" altLang="zh-CN" sz="2000" b="1" dirty="0" smtClean="0">
                <a:solidFill>
                  <a:srgbClr val="990033"/>
                </a:solidFill>
                <a:ea typeface="SimSun" pitchFamily="2" charset="-122"/>
              </a:rPr>
              <a:t>con l’ammenda da 219,20 a 657,60 </a:t>
            </a:r>
            <a:r>
              <a:rPr lang="it-IT" altLang="zh-CN" sz="1200" b="1" dirty="0" smtClean="0">
                <a:solidFill>
                  <a:srgbClr val="990033"/>
                </a:solidFill>
                <a:ea typeface="SimSun" pitchFamily="2" charset="-122"/>
              </a:rPr>
              <a:t>euro</a:t>
            </a:r>
            <a:r>
              <a:rPr lang="it-IT" altLang="zh-CN" sz="1600" b="1" dirty="0" smtClean="0">
                <a:solidFill>
                  <a:srgbClr val="990033"/>
                </a:solidFill>
                <a:ea typeface="SimSun" pitchFamily="2" charset="-122"/>
              </a:rPr>
              <a:t> </a:t>
            </a:r>
            <a:r>
              <a:rPr lang="it-IT" altLang="zh-CN" sz="1400" b="1" dirty="0" smtClean="0">
                <a:solidFill>
                  <a:srgbClr val="990033"/>
                </a:solidFill>
                <a:ea typeface="SimSun" pitchFamily="2" charset="-122"/>
              </a:rPr>
              <a:t>(</a:t>
            </a:r>
            <a:r>
              <a:rPr lang="it-IT" sz="1400" b="1" dirty="0" smtClean="0">
                <a:solidFill>
                  <a:srgbClr val="990033"/>
                </a:solidFill>
              </a:rPr>
              <a:t>art.59, co.1 </a:t>
            </a:r>
            <a:r>
              <a:rPr lang="it-IT" sz="1400" b="1" dirty="0" err="1" smtClean="0">
                <a:solidFill>
                  <a:srgbClr val="990033"/>
                </a:solidFill>
              </a:rPr>
              <a:t>lett.a</a:t>
            </a:r>
            <a:r>
              <a:rPr lang="it-IT" sz="1400" b="1" dirty="0" smtClean="0">
                <a:solidFill>
                  <a:srgbClr val="990033"/>
                </a:solidFill>
              </a:rPr>
              <a:t>)</a:t>
            </a:r>
            <a:endParaRPr lang="it-IT" sz="2000" b="1" dirty="0" smtClean="0">
              <a:solidFill>
                <a:srgbClr val="000099"/>
              </a:solidFill>
            </a:endParaRPr>
          </a:p>
        </p:txBody>
      </p:sp>
    </p:spTree>
    <p:extLst>
      <p:ext uri="{BB962C8B-B14F-4D97-AF65-F5344CB8AC3E}">
        <p14:creationId xmlns="" xmlns:p14="http://schemas.microsoft.com/office/powerpoint/2010/main" val="109354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 name="Rettangolo 1"/>
          <p:cNvSpPr/>
          <p:nvPr/>
        </p:nvSpPr>
        <p:spPr>
          <a:xfrm>
            <a:off x="1309728" y="1720840"/>
            <a:ext cx="6524543" cy="3416320"/>
          </a:xfrm>
          <a:prstGeom prst="rect">
            <a:avLst/>
          </a:prstGeom>
          <a:noFill/>
        </p:spPr>
        <p:txBody>
          <a:bodyPr wrap="none">
            <a:spAutoFit/>
          </a:bodyPr>
          <a:lstStyle/>
          <a:p>
            <a:pPr algn="ctr" fontAlgn="base">
              <a:spcBef>
                <a:spcPct val="50000"/>
              </a:spcBef>
              <a:spcAft>
                <a:spcPct val="0"/>
              </a:spcAft>
              <a:defRPr/>
            </a:pPr>
            <a:r>
              <a:rPr lang="it-IT"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000099"/>
                </a:solidFill>
                <a:effectLst>
                  <a:outerShdw blurRad="50800" dist="40000" dir="5400000" algn="tl" rotWithShape="0">
                    <a:srgbClr val="000000">
                      <a:shade val="5000"/>
                      <a:satMod val="120000"/>
                      <a:alpha val="33000"/>
                    </a:srgbClr>
                  </a:outerShdw>
                </a:effectLst>
                <a:latin typeface="Tahoma" pitchFamily="34" charset="0"/>
                <a:ea typeface="Tahoma" pitchFamily="34" charset="0"/>
                <a:cs typeface="Tahoma" pitchFamily="34" charset="0"/>
              </a:rPr>
              <a:t>I SOGGETTI </a:t>
            </a:r>
          </a:p>
          <a:p>
            <a:pPr algn="ctr" fontAlgn="base">
              <a:spcBef>
                <a:spcPct val="50000"/>
              </a:spcBef>
              <a:spcAft>
                <a:spcPct val="0"/>
              </a:spcAft>
              <a:defRPr/>
            </a:pPr>
            <a:r>
              <a:rPr lang="it-IT"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000099"/>
                </a:solidFill>
                <a:effectLst>
                  <a:outerShdw blurRad="50800" dist="40000" dir="5400000" algn="tl" rotWithShape="0">
                    <a:srgbClr val="000000">
                      <a:shade val="5000"/>
                      <a:satMod val="120000"/>
                      <a:alpha val="33000"/>
                    </a:srgbClr>
                  </a:outerShdw>
                </a:effectLst>
                <a:latin typeface="Tahoma" pitchFamily="34" charset="0"/>
                <a:ea typeface="Tahoma" pitchFamily="34" charset="0"/>
                <a:cs typeface="Tahoma" pitchFamily="34" charset="0"/>
              </a:rPr>
              <a:t>DEL SISTEMA</a:t>
            </a:r>
          </a:p>
          <a:p>
            <a:pPr algn="ctr" fontAlgn="base">
              <a:spcBef>
                <a:spcPct val="50000"/>
              </a:spcBef>
              <a:spcAft>
                <a:spcPct val="0"/>
              </a:spcAft>
              <a:defRPr/>
            </a:pPr>
            <a:r>
              <a:rPr lang="it-IT"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000099"/>
                </a:solidFill>
                <a:effectLst>
                  <a:outerShdw blurRad="50800" dist="40000" dir="5400000" algn="tl" rotWithShape="0">
                    <a:srgbClr val="000000">
                      <a:shade val="5000"/>
                      <a:satMod val="120000"/>
                      <a:alpha val="33000"/>
                    </a:srgbClr>
                  </a:outerShdw>
                </a:effectLst>
                <a:latin typeface="Tahoma" pitchFamily="34" charset="0"/>
                <a:ea typeface="Tahoma" pitchFamily="34" charset="0"/>
                <a:cs typeface="Tahoma" pitchFamily="34" charset="0"/>
              </a:rPr>
              <a:t> DI PREVENZIONE</a:t>
            </a:r>
            <a:endParaRPr lang="it-IT"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000099"/>
              </a:solidFill>
              <a:effectLst>
                <a:outerShdw blurRad="50800" dist="40000" dir="5400000" algn="tl" rotWithShape="0">
                  <a:srgbClr val="000000">
                    <a:shade val="5000"/>
                    <a:satMod val="120000"/>
                    <a:alpha val="33000"/>
                  </a:srgbClr>
                </a:outerShdw>
              </a:effectLst>
              <a:latin typeface="Times New Roman" pitchFamily="18" charset="0"/>
            </a:endParaRPr>
          </a:p>
        </p:txBody>
      </p:sp>
    </p:spTree>
    <p:extLst>
      <p:ext uri="{BB962C8B-B14F-4D97-AF65-F5344CB8AC3E}">
        <p14:creationId xmlns="" xmlns:p14="http://schemas.microsoft.com/office/powerpoint/2010/main" val="293395512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solidFill>
            <a:srgbClr val="33CC33"/>
          </a:solidFill>
        </p:spPr>
        <p:txBody>
          <a:bodyPr/>
          <a:lstStyle/>
          <a:p>
            <a:pPr eaLnBrk="1" hangingPunct="1"/>
            <a:r>
              <a:rPr lang="it-IT" sz="3600" b="1" smtClean="0">
                <a:solidFill>
                  <a:srgbClr val="FFFF00"/>
                </a:solidFill>
              </a:rPr>
              <a:t>Articolo 20  </a:t>
            </a:r>
            <a:r>
              <a:rPr lang="it-IT" sz="3600" b="1" i="1" smtClean="0">
                <a:solidFill>
                  <a:srgbClr val="FFFF00"/>
                </a:solidFill>
              </a:rPr>
              <a:t>Obblighi dei lavoratori</a:t>
            </a:r>
          </a:p>
        </p:txBody>
      </p:sp>
      <p:sp>
        <p:nvSpPr>
          <p:cNvPr id="271363" name="Rectangle 3"/>
          <p:cNvSpPr>
            <a:spLocks noGrp="1" noChangeArrowheads="1"/>
          </p:cNvSpPr>
          <p:nvPr>
            <p:ph type="body" idx="1"/>
          </p:nvPr>
        </p:nvSpPr>
        <p:spPr>
          <a:solidFill>
            <a:srgbClr val="CCFFCC"/>
          </a:solidFill>
          <a:ln>
            <a:solidFill>
              <a:srgbClr val="0033CC"/>
            </a:solidFill>
            <a:miter lim="800000"/>
            <a:headEnd/>
            <a:tailEnd/>
          </a:ln>
        </p:spPr>
        <p:txBody>
          <a:bodyPr/>
          <a:lstStyle/>
          <a:p>
            <a:pPr eaLnBrk="1" hangingPunct="1">
              <a:defRPr/>
            </a:pPr>
            <a:r>
              <a:rPr lang="it-IT" sz="2800" dirty="0" smtClean="0">
                <a:solidFill>
                  <a:srgbClr val="000099"/>
                </a:solidFill>
              </a:rPr>
              <a:t>2. I lavoratori devono in particolare:</a:t>
            </a:r>
            <a:endParaRPr lang="it-IT" sz="2800" i="1" dirty="0" smtClean="0">
              <a:solidFill>
                <a:srgbClr val="000099"/>
              </a:solidFill>
            </a:endParaRPr>
          </a:p>
          <a:p>
            <a:pPr eaLnBrk="1" hangingPunct="1">
              <a:defRPr/>
            </a:pPr>
            <a:r>
              <a:rPr lang="it-IT" sz="4000" b="1" i="1" dirty="0" smtClean="0">
                <a:solidFill>
                  <a:srgbClr val="000099"/>
                </a:solidFill>
              </a:rPr>
              <a:t>f) </a:t>
            </a:r>
            <a:r>
              <a:rPr lang="it-IT" sz="4000" b="1" dirty="0" smtClean="0">
                <a:solidFill>
                  <a:srgbClr val="000099"/>
                </a:solidFill>
              </a:rPr>
              <a:t>non rimuovere o modificare senza autorizzazione i dispositivi di sicurezza o di segnalazione o di controllo;</a:t>
            </a:r>
            <a:endParaRPr lang="it-IT" sz="4000" b="1" i="1" dirty="0" smtClean="0">
              <a:solidFill>
                <a:srgbClr val="000099"/>
              </a:solidFill>
            </a:endParaRPr>
          </a:p>
          <a:p>
            <a:pPr marL="0" indent="0" algn="ctr" eaLnBrk="1" hangingPunct="1">
              <a:buFontTx/>
              <a:buNone/>
              <a:defRPr/>
            </a:pPr>
            <a:r>
              <a:rPr lang="it-IT" sz="1400" b="1" dirty="0" smtClean="0">
                <a:solidFill>
                  <a:srgbClr val="990033"/>
                </a:solidFill>
              </a:rPr>
              <a:t>Sanzione </a:t>
            </a:r>
            <a:r>
              <a:rPr lang="it-IT" altLang="zh-CN" sz="2000" b="1" dirty="0" smtClean="0">
                <a:solidFill>
                  <a:srgbClr val="990033"/>
                </a:solidFill>
                <a:ea typeface="SimSun" pitchFamily="2" charset="-122"/>
              </a:rPr>
              <a:t>arresto fino a   un mese </a:t>
            </a:r>
            <a:r>
              <a:rPr lang="it-IT" altLang="zh-CN" sz="1800" b="1" dirty="0" smtClean="0">
                <a:solidFill>
                  <a:srgbClr val="990033"/>
                </a:solidFill>
                <a:ea typeface="SimSun" pitchFamily="2" charset="-122"/>
              </a:rPr>
              <a:t>o</a:t>
            </a:r>
            <a:r>
              <a:rPr lang="it-IT" altLang="zh-CN" sz="2800" b="1" dirty="0" smtClean="0">
                <a:solidFill>
                  <a:srgbClr val="990033"/>
                </a:solidFill>
                <a:ea typeface="SimSun" pitchFamily="2" charset="-122"/>
              </a:rPr>
              <a:t> </a:t>
            </a:r>
            <a:r>
              <a:rPr lang="it-IT" altLang="zh-CN" sz="2000" b="1" dirty="0" smtClean="0">
                <a:solidFill>
                  <a:srgbClr val="990033"/>
                </a:solidFill>
                <a:ea typeface="SimSun" pitchFamily="2" charset="-122"/>
              </a:rPr>
              <a:t>con l’ammenda da 219,20 a 657,60 </a:t>
            </a:r>
            <a:r>
              <a:rPr lang="it-IT" altLang="zh-CN" sz="1200" b="1" dirty="0" smtClean="0">
                <a:solidFill>
                  <a:srgbClr val="990033"/>
                </a:solidFill>
                <a:ea typeface="SimSun" pitchFamily="2" charset="-122"/>
              </a:rPr>
              <a:t>euro</a:t>
            </a:r>
            <a:r>
              <a:rPr lang="it-IT" altLang="zh-CN" sz="1600" b="1" dirty="0" smtClean="0">
                <a:solidFill>
                  <a:srgbClr val="990033"/>
                </a:solidFill>
                <a:ea typeface="SimSun" pitchFamily="2" charset="-122"/>
              </a:rPr>
              <a:t> </a:t>
            </a:r>
            <a:r>
              <a:rPr lang="it-IT" altLang="zh-CN" sz="1400" b="1" dirty="0" smtClean="0">
                <a:solidFill>
                  <a:srgbClr val="990033"/>
                </a:solidFill>
                <a:ea typeface="SimSun" pitchFamily="2" charset="-122"/>
              </a:rPr>
              <a:t>(</a:t>
            </a:r>
            <a:r>
              <a:rPr lang="it-IT" sz="1400" b="1" dirty="0" smtClean="0">
                <a:solidFill>
                  <a:srgbClr val="990033"/>
                </a:solidFill>
              </a:rPr>
              <a:t>art.59, co.1 </a:t>
            </a:r>
            <a:r>
              <a:rPr lang="it-IT" sz="1400" b="1" dirty="0" err="1" smtClean="0">
                <a:solidFill>
                  <a:srgbClr val="990033"/>
                </a:solidFill>
              </a:rPr>
              <a:t>lett.a</a:t>
            </a:r>
            <a:r>
              <a:rPr lang="it-IT" sz="1400" b="1" dirty="0" smtClean="0">
                <a:solidFill>
                  <a:srgbClr val="990033"/>
                </a:solidFill>
              </a:rPr>
              <a:t>) </a:t>
            </a:r>
          </a:p>
          <a:p>
            <a:pPr eaLnBrk="1" hangingPunct="1">
              <a:defRPr/>
            </a:pPr>
            <a:endParaRPr lang="it-IT" b="1" dirty="0" smtClean="0">
              <a:solidFill>
                <a:srgbClr val="990033"/>
              </a:solidFill>
            </a:endParaRPr>
          </a:p>
        </p:txBody>
      </p:sp>
    </p:spTree>
    <p:extLst>
      <p:ext uri="{BB962C8B-B14F-4D97-AF65-F5344CB8AC3E}">
        <p14:creationId xmlns="" xmlns:p14="http://schemas.microsoft.com/office/powerpoint/2010/main" val="1595061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solidFill>
            <a:srgbClr val="33CC33"/>
          </a:solidFill>
        </p:spPr>
        <p:txBody>
          <a:bodyPr/>
          <a:lstStyle/>
          <a:p>
            <a:pPr eaLnBrk="1" hangingPunct="1"/>
            <a:r>
              <a:rPr lang="it-IT" sz="3600" b="1" smtClean="0">
                <a:solidFill>
                  <a:srgbClr val="FFFF00"/>
                </a:solidFill>
              </a:rPr>
              <a:t>Articolo 20  </a:t>
            </a:r>
            <a:r>
              <a:rPr lang="it-IT" sz="3600" b="1" i="1" smtClean="0">
                <a:solidFill>
                  <a:srgbClr val="FFFF00"/>
                </a:solidFill>
              </a:rPr>
              <a:t>Obblighi dei lavoratori</a:t>
            </a:r>
          </a:p>
        </p:txBody>
      </p:sp>
      <p:sp>
        <p:nvSpPr>
          <p:cNvPr id="272387" name="Rectangle 3"/>
          <p:cNvSpPr>
            <a:spLocks noGrp="1" noChangeArrowheads="1"/>
          </p:cNvSpPr>
          <p:nvPr>
            <p:ph type="body" idx="1"/>
          </p:nvPr>
        </p:nvSpPr>
        <p:spPr>
          <a:solidFill>
            <a:srgbClr val="CCFFCC"/>
          </a:solidFill>
          <a:ln>
            <a:solidFill>
              <a:srgbClr val="0033CC"/>
            </a:solidFill>
            <a:miter lim="800000"/>
            <a:headEnd/>
            <a:tailEnd/>
          </a:ln>
        </p:spPr>
        <p:txBody>
          <a:bodyPr/>
          <a:lstStyle/>
          <a:p>
            <a:pPr eaLnBrk="1" hangingPunct="1">
              <a:lnSpc>
                <a:spcPct val="80000"/>
              </a:lnSpc>
              <a:defRPr/>
            </a:pPr>
            <a:r>
              <a:rPr lang="it-IT" sz="1800" dirty="0" smtClean="0">
                <a:solidFill>
                  <a:srgbClr val="000099"/>
                </a:solidFill>
              </a:rPr>
              <a:t>2. I lavoratori devono in particolare:</a:t>
            </a:r>
            <a:endParaRPr lang="it-IT" sz="1800" i="1" dirty="0" smtClean="0">
              <a:solidFill>
                <a:srgbClr val="000099"/>
              </a:solidFill>
            </a:endParaRPr>
          </a:p>
          <a:p>
            <a:pPr eaLnBrk="1" hangingPunct="1">
              <a:lnSpc>
                <a:spcPct val="80000"/>
              </a:lnSpc>
              <a:defRPr/>
            </a:pPr>
            <a:r>
              <a:rPr lang="it-IT" sz="3600" b="1" i="1" dirty="0" smtClean="0">
                <a:solidFill>
                  <a:srgbClr val="990000"/>
                </a:solidFill>
              </a:rPr>
              <a:t>g) </a:t>
            </a:r>
            <a:r>
              <a:rPr lang="it-IT" sz="3600" b="1" dirty="0" smtClean="0">
                <a:solidFill>
                  <a:srgbClr val="990000"/>
                </a:solidFill>
              </a:rPr>
              <a:t>non compiere di propria iniziativa operazioni o manovre che non sono di loro competenza ovvero che possono compromettere la sicurezza propria o di altri lavoratori;</a:t>
            </a:r>
            <a:endParaRPr lang="it-IT" sz="3600" b="1" i="1" dirty="0" smtClean="0">
              <a:solidFill>
                <a:srgbClr val="990000"/>
              </a:solidFill>
            </a:endParaRPr>
          </a:p>
          <a:p>
            <a:pPr marL="0" indent="0" algn="ctr" eaLnBrk="1" hangingPunct="1">
              <a:buFontTx/>
              <a:buNone/>
              <a:defRPr/>
            </a:pPr>
            <a:r>
              <a:rPr lang="it-IT" sz="1200" b="1" dirty="0" smtClean="0">
                <a:solidFill>
                  <a:srgbClr val="990033"/>
                </a:solidFill>
              </a:rPr>
              <a:t>Sanzione </a:t>
            </a:r>
            <a:r>
              <a:rPr lang="it-IT" altLang="zh-CN" sz="1800" b="1" dirty="0" smtClean="0">
                <a:solidFill>
                  <a:srgbClr val="990033"/>
                </a:solidFill>
                <a:ea typeface="SimSun" pitchFamily="2" charset="-122"/>
              </a:rPr>
              <a:t>arresto fino a   un mese </a:t>
            </a:r>
            <a:r>
              <a:rPr lang="it-IT" altLang="zh-CN" sz="1600" b="1" dirty="0" smtClean="0">
                <a:solidFill>
                  <a:srgbClr val="990033"/>
                </a:solidFill>
                <a:ea typeface="SimSun" pitchFamily="2" charset="-122"/>
              </a:rPr>
              <a:t>o</a:t>
            </a:r>
            <a:r>
              <a:rPr lang="it-IT" altLang="zh-CN" sz="2400" b="1" dirty="0" smtClean="0">
                <a:solidFill>
                  <a:srgbClr val="990033"/>
                </a:solidFill>
                <a:ea typeface="SimSun" pitchFamily="2" charset="-122"/>
              </a:rPr>
              <a:t> </a:t>
            </a:r>
            <a:r>
              <a:rPr lang="it-IT" altLang="zh-CN" sz="1800" b="1" dirty="0" smtClean="0">
                <a:solidFill>
                  <a:srgbClr val="990033"/>
                </a:solidFill>
                <a:ea typeface="SimSun" pitchFamily="2" charset="-122"/>
              </a:rPr>
              <a:t>con l’ammenda da 219,20 a 657,60 </a:t>
            </a:r>
            <a:r>
              <a:rPr lang="it-IT" altLang="zh-CN" sz="1100" b="1" dirty="0" smtClean="0">
                <a:solidFill>
                  <a:srgbClr val="990033"/>
                </a:solidFill>
                <a:ea typeface="SimSun" pitchFamily="2" charset="-122"/>
              </a:rPr>
              <a:t>euro</a:t>
            </a:r>
            <a:r>
              <a:rPr lang="it-IT" altLang="zh-CN" sz="1400" b="1" dirty="0" smtClean="0">
                <a:solidFill>
                  <a:srgbClr val="990033"/>
                </a:solidFill>
                <a:ea typeface="SimSun" pitchFamily="2" charset="-122"/>
              </a:rPr>
              <a:t> </a:t>
            </a:r>
            <a:r>
              <a:rPr lang="it-IT" altLang="zh-CN" sz="1200" b="1" dirty="0" smtClean="0">
                <a:solidFill>
                  <a:srgbClr val="990033"/>
                </a:solidFill>
                <a:ea typeface="SimSun" pitchFamily="2" charset="-122"/>
              </a:rPr>
              <a:t>(</a:t>
            </a:r>
            <a:r>
              <a:rPr lang="it-IT" sz="1200" b="1" dirty="0" smtClean="0">
                <a:solidFill>
                  <a:srgbClr val="990033"/>
                </a:solidFill>
              </a:rPr>
              <a:t>art.59, co.1 </a:t>
            </a:r>
            <a:r>
              <a:rPr lang="it-IT" sz="1200" b="1" dirty="0" err="1" smtClean="0">
                <a:solidFill>
                  <a:srgbClr val="990033"/>
                </a:solidFill>
              </a:rPr>
              <a:t>lett.a</a:t>
            </a:r>
            <a:r>
              <a:rPr lang="it-IT" sz="1200" b="1" dirty="0" smtClean="0">
                <a:solidFill>
                  <a:srgbClr val="990033"/>
                </a:solidFill>
              </a:rPr>
              <a:t>) </a:t>
            </a:r>
            <a:endParaRPr lang="it-IT" sz="2800" b="1" dirty="0" smtClean="0">
              <a:solidFill>
                <a:srgbClr val="990033"/>
              </a:solidFill>
            </a:endParaRPr>
          </a:p>
        </p:txBody>
      </p:sp>
    </p:spTree>
    <p:extLst>
      <p:ext uri="{BB962C8B-B14F-4D97-AF65-F5344CB8AC3E}">
        <p14:creationId xmlns="" xmlns:p14="http://schemas.microsoft.com/office/powerpoint/2010/main" val="2764029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solidFill>
            <a:srgbClr val="33CC33"/>
          </a:solidFill>
        </p:spPr>
        <p:txBody>
          <a:bodyPr/>
          <a:lstStyle/>
          <a:p>
            <a:pPr eaLnBrk="1" hangingPunct="1"/>
            <a:r>
              <a:rPr lang="it-IT" sz="3600" b="1" smtClean="0">
                <a:solidFill>
                  <a:srgbClr val="FFFF00"/>
                </a:solidFill>
              </a:rPr>
              <a:t>Articolo 20  </a:t>
            </a:r>
            <a:r>
              <a:rPr lang="it-IT" sz="3600" b="1" i="1" smtClean="0">
                <a:solidFill>
                  <a:srgbClr val="FFFF00"/>
                </a:solidFill>
              </a:rPr>
              <a:t>Obblighi dei lavoratori</a:t>
            </a:r>
          </a:p>
        </p:txBody>
      </p:sp>
      <p:sp>
        <p:nvSpPr>
          <p:cNvPr id="273411" name="Rectangle 3"/>
          <p:cNvSpPr>
            <a:spLocks noGrp="1" noChangeArrowheads="1"/>
          </p:cNvSpPr>
          <p:nvPr>
            <p:ph type="body" idx="1"/>
          </p:nvPr>
        </p:nvSpPr>
        <p:spPr/>
        <p:txBody>
          <a:bodyPr/>
          <a:lstStyle/>
          <a:p>
            <a:pPr eaLnBrk="1" hangingPunct="1">
              <a:lnSpc>
                <a:spcPct val="90000"/>
              </a:lnSpc>
              <a:defRPr/>
            </a:pPr>
            <a:r>
              <a:rPr lang="it-IT" sz="2800" dirty="0" smtClean="0">
                <a:solidFill>
                  <a:srgbClr val="000099"/>
                </a:solidFill>
              </a:rPr>
              <a:t>2. I lavoratori devono in particolare:</a:t>
            </a:r>
            <a:endParaRPr lang="it-IT" sz="2800" i="1" dirty="0" smtClean="0">
              <a:solidFill>
                <a:srgbClr val="000099"/>
              </a:solidFill>
            </a:endParaRPr>
          </a:p>
          <a:p>
            <a:pPr eaLnBrk="1" hangingPunct="1">
              <a:lnSpc>
                <a:spcPct val="90000"/>
              </a:lnSpc>
              <a:defRPr/>
            </a:pPr>
            <a:r>
              <a:rPr lang="it-IT" sz="4400" b="1" i="1" dirty="0" smtClean="0">
                <a:solidFill>
                  <a:srgbClr val="000099"/>
                </a:solidFill>
              </a:rPr>
              <a:t>h) </a:t>
            </a:r>
            <a:r>
              <a:rPr lang="it-IT" sz="4400" b="1" dirty="0" smtClean="0">
                <a:solidFill>
                  <a:srgbClr val="000099"/>
                </a:solidFill>
              </a:rPr>
              <a:t>partecipare ai programmi di formazione e di addestramento organizzati dal datore di lavoro;</a:t>
            </a:r>
            <a:endParaRPr lang="it-IT" sz="4400" b="1" i="1" dirty="0" smtClean="0">
              <a:solidFill>
                <a:srgbClr val="000099"/>
              </a:solidFill>
            </a:endParaRPr>
          </a:p>
          <a:p>
            <a:pPr marL="0" indent="0" algn="ctr" eaLnBrk="1" hangingPunct="1">
              <a:buFontTx/>
              <a:buNone/>
              <a:defRPr/>
            </a:pPr>
            <a:r>
              <a:rPr lang="it-IT" sz="1600" b="1" dirty="0" smtClean="0">
                <a:solidFill>
                  <a:srgbClr val="990033"/>
                </a:solidFill>
              </a:rPr>
              <a:t>Sanzione </a:t>
            </a:r>
            <a:r>
              <a:rPr lang="it-IT" altLang="zh-CN" sz="2400" b="1" dirty="0" smtClean="0">
                <a:solidFill>
                  <a:srgbClr val="990033"/>
                </a:solidFill>
                <a:ea typeface="SimSun" pitchFamily="2" charset="-122"/>
              </a:rPr>
              <a:t>arresto fino a   un mese </a:t>
            </a:r>
            <a:r>
              <a:rPr lang="it-IT" altLang="zh-CN" sz="2000" b="1" dirty="0" smtClean="0">
                <a:solidFill>
                  <a:srgbClr val="990033"/>
                </a:solidFill>
                <a:ea typeface="SimSun" pitchFamily="2" charset="-122"/>
              </a:rPr>
              <a:t>o</a:t>
            </a:r>
            <a:r>
              <a:rPr lang="it-IT" altLang="zh-CN" sz="2400" b="1" dirty="0" smtClean="0">
                <a:solidFill>
                  <a:srgbClr val="990033"/>
                </a:solidFill>
                <a:ea typeface="SimSun" pitchFamily="2" charset="-122"/>
              </a:rPr>
              <a:t> con l’ammenda da 219,20 a 657,60 </a:t>
            </a:r>
            <a:r>
              <a:rPr lang="it-IT" altLang="zh-CN" sz="1400" b="1" dirty="0" smtClean="0">
                <a:solidFill>
                  <a:srgbClr val="990033"/>
                </a:solidFill>
                <a:ea typeface="SimSun" pitchFamily="2" charset="-122"/>
              </a:rPr>
              <a:t>euro</a:t>
            </a:r>
            <a:r>
              <a:rPr lang="it-IT" altLang="zh-CN" sz="1800" b="1" dirty="0" smtClean="0">
                <a:solidFill>
                  <a:srgbClr val="990033"/>
                </a:solidFill>
                <a:ea typeface="SimSun" pitchFamily="2" charset="-122"/>
              </a:rPr>
              <a:t> </a:t>
            </a:r>
            <a:r>
              <a:rPr lang="it-IT" altLang="zh-CN" sz="1600" b="1" dirty="0" smtClean="0">
                <a:solidFill>
                  <a:srgbClr val="990033"/>
                </a:solidFill>
                <a:ea typeface="SimSun" pitchFamily="2" charset="-122"/>
              </a:rPr>
              <a:t>(</a:t>
            </a:r>
            <a:r>
              <a:rPr lang="it-IT" sz="1600" b="1" dirty="0" smtClean="0">
                <a:solidFill>
                  <a:srgbClr val="990033"/>
                </a:solidFill>
              </a:rPr>
              <a:t>art.59, co.1 </a:t>
            </a:r>
            <a:r>
              <a:rPr lang="it-IT" sz="1600" b="1" dirty="0" err="1" smtClean="0">
                <a:solidFill>
                  <a:srgbClr val="990033"/>
                </a:solidFill>
              </a:rPr>
              <a:t>lett.a</a:t>
            </a:r>
            <a:r>
              <a:rPr lang="it-IT" sz="1600" b="1" dirty="0" smtClean="0">
                <a:solidFill>
                  <a:srgbClr val="990033"/>
                </a:solidFill>
              </a:rPr>
              <a:t>) </a:t>
            </a:r>
          </a:p>
          <a:p>
            <a:pPr eaLnBrk="1" hangingPunct="1">
              <a:lnSpc>
                <a:spcPct val="90000"/>
              </a:lnSpc>
              <a:defRPr/>
            </a:pPr>
            <a:endParaRPr lang="it-IT" sz="4000" b="1" dirty="0" smtClean="0">
              <a:solidFill>
                <a:srgbClr val="990033"/>
              </a:solidFill>
            </a:endParaRPr>
          </a:p>
        </p:txBody>
      </p:sp>
    </p:spTree>
    <p:extLst>
      <p:ext uri="{BB962C8B-B14F-4D97-AF65-F5344CB8AC3E}">
        <p14:creationId xmlns="" xmlns:p14="http://schemas.microsoft.com/office/powerpoint/2010/main" val="230191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a:solidFill>
            <a:srgbClr val="33CC33"/>
          </a:solidFill>
        </p:spPr>
        <p:txBody>
          <a:bodyPr/>
          <a:lstStyle/>
          <a:p>
            <a:pPr eaLnBrk="1" hangingPunct="1"/>
            <a:r>
              <a:rPr lang="it-IT" sz="3600" b="1" smtClean="0">
                <a:solidFill>
                  <a:srgbClr val="FFFF00"/>
                </a:solidFill>
              </a:rPr>
              <a:t>Articolo 20  </a:t>
            </a:r>
            <a:r>
              <a:rPr lang="it-IT" sz="3600" b="1" i="1" smtClean="0">
                <a:solidFill>
                  <a:srgbClr val="FFFF00"/>
                </a:solidFill>
              </a:rPr>
              <a:t>Obblighi dei lavoratori</a:t>
            </a:r>
          </a:p>
        </p:txBody>
      </p:sp>
      <p:sp>
        <p:nvSpPr>
          <p:cNvPr id="274435" name="Rectangle 3"/>
          <p:cNvSpPr>
            <a:spLocks noGrp="1" noChangeArrowheads="1"/>
          </p:cNvSpPr>
          <p:nvPr>
            <p:ph type="body" idx="1"/>
          </p:nvPr>
        </p:nvSpPr>
        <p:spPr/>
        <p:txBody>
          <a:bodyPr/>
          <a:lstStyle/>
          <a:p>
            <a:pPr eaLnBrk="1" hangingPunct="1">
              <a:lnSpc>
                <a:spcPct val="80000"/>
              </a:lnSpc>
              <a:defRPr/>
            </a:pPr>
            <a:r>
              <a:rPr lang="it-IT" sz="2400" dirty="0" smtClean="0">
                <a:solidFill>
                  <a:srgbClr val="000099"/>
                </a:solidFill>
              </a:rPr>
              <a:t>2. I lavoratori devono in particolare:</a:t>
            </a:r>
            <a:endParaRPr lang="it-IT" sz="2400" i="1" dirty="0" smtClean="0">
              <a:solidFill>
                <a:srgbClr val="000099"/>
              </a:solidFill>
            </a:endParaRPr>
          </a:p>
          <a:p>
            <a:pPr eaLnBrk="1" hangingPunct="1">
              <a:lnSpc>
                <a:spcPct val="80000"/>
              </a:lnSpc>
              <a:defRPr/>
            </a:pPr>
            <a:r>
              <a:rPr lang="it-IT" sz="4400" b="1" i="1" dirty="0" smtClean="0">
                <a:solidFill>
                  <a:srgbClr val="990033"/>
                </a:solidFill>
              </a:rPr>
              <a:t>i) </a:t>
            </a:r>
            <a:r>
              <a:rPr lang="it-IT" sz="4400" b="1" dirty="0" smtClean="0">
                <a:solidFill>
                  <a:srgbClr val="990033"/>
                </a:solidFill>
              </a:rPr>
              <a:t>sottoporsi ai controlli sanitari previsti dal presente decreto legislativo o comunque disposti dal medico competente</a:t>
            </a:r>
          </a:p>
          <a:p>
            <a:pPr marL="0" indent="0" algn="ctr" eaLnBrk="1" hangingPunct="1">
              <a:buFontTx/>
              <a:buNone/>
              <a:defRPr/>
            </a:pPr>
            <a:r>
              <a:rPr lang="it-IT" sz="1600" b="1" dirty="0" smtClean="0">
                <a:solidFill>
                  <a:schemeClr val="accent2">
                    <a:lumMod val="50000"/>
                  </a:schemeClr>
                </a:solidFill>
              </a:rPr>
              <a:t>Sanzione </a:t>
            </a:r>
            <a:r>
              <a:rPr lang="it-IT" altLang="zh-CN" sz="2400" b="1" dirty="0" smtClean="0">
                <a:solidFill>
                  <a:schemeClr val="accent2">
                    <a:lumMod val="50000"/>
                  </a:schemeClr>
                </a:solidFill>
                <a:ea typeface="SimSun" pitchFamily="2" charset="-122"/>
              </a:rPr>
              <a:t>arresto fino a   un mese </a:t>
            </a:r>
            <a:r>
              <a:rPr lang="it-IT" altLang="zh-CN" sz="2000" b="1" dirty="0" smtClean="0">
                <a:solidFill>
                  <a:schemeClr val="accent2">
                    <a:lumMod val="50000"/>
                  </a:schemeClr>
                </a:solidFill>
                <a:ea typeface="SimSun" pitchFamily="2" charset="-122"/>
              </a:rPr>
              <a:t>o</a:t>
            </a:r>
            <a:r>
              <a:rPr lang="it-IT" altLang="zh-CN" sz="2400" b="1" dirty="0" smtClean="0">
                <a:solidFill>
                  <a:schemeClr val="accent2">
                    <a:lumMod val="50000"/>
                  </a:schemeClr>
                </a:solidFill>
                <a:ea typeface="SimSun" pitchFamily="2" charset="-122"/>
              </a:rPr>
              <a:t> con l’ammenda da 219,20 a 657,60 </a:t>
            </a:r>
            <a:r>
              <a:rPr lang="it-IT" altLang="zh-CN" sz="1400" b="1" dirty="0" smtClean="0">
                <a:solidFill>
                  <a:schemeClr val="accent2">
                    <a:lumMod val="50000"/>
                  </a:schemeClr>
                </a:solidFill>
                <a:ea typeface="SimSun" pitchFamily="2" charset="-122"/>
              </a:rPr>
              <a:t>euro</a:t>
            </a:r>
            <a:r>
              <a:rPr lang="it-IT" altLang="zh-CN" sz="1800" b="1" dirty="0" smtClean="0">
                <a:solidFill>
                  <a:schemeClr val="accent2">
                    <a:lumMod val="50000"/>
                  </a:schemeClr>
                </a:solidFill>
                <a:ea typeface="SimSun" pitchFamily="2" charset="-122"/>
              </a:rPr>
              <a:t> </a:t>
            </a:r>
            <a:r>
              <a:rPr lang="it-IT" altLang="zh-CN" sz="1600" b="1" dirty="0" smtClean="0">
                <a:solidFill>
                  <a:schemeClr val="accent2">
                    <a:lumMod val="50000"/>
                  </a:schemeClr>
                </a:solidFill>
                <a:ea typeface="SimSun" pitchFamily="2" charset="-122"/>
              </a:rPr>
              <a:t>(</a:t>
            </a:r>
            <a:r>
              <a:rPr lang="it-IT" sz="1600" b="1" dirty="0" smtClean="0">
                <a:solidFill>
                  <a:schemeClr val="accent2">
                    <a:lumMod val="50000"/>
                  </a:schemeClr>
                </a:solidFill>
              </a:rPr>
              <a:t>art.59, co.1 </a:t>
            </a:r>
            <a:r>
              <a:rPr lang="it-IT" sz="1600" b="1" dirty="0" err="1" smtClean="0">
                <a:solidFill>
                  <a:schemeClr val="accent2">
                    <a:lumMod val="50000"/>
                  </a:schemeClr>
                </a:solidFill>
              </a:rPr>
              <a:t>lett.a</a:t>
            </a:r>
            <a:r>
              <a:rPr lang="it-IT" sz="1600" b="1" dirty="0" smtClean="0">
                <a:solidFill>
                  <a:schemeClr val="accent2">
                    <a:lumMod val="50000"/>
                  </a:schemeClr>
                </a:solidFill>
              </a:rPr>
              <a:t>) </a:t>
            </a:r>
            <a:endParaRPr lang="it-IT" sz="3600" b="1" dirty="0" smtClean="0">
              <a:solidFill>
                <a:schemeClr val="accent2">
                  <a:lumMod val="50000"/>
                </a:schemeClr>
              </a:solidFill>
            </a:endParaRPr>
          </a:p>
        </p:txBody>
      </p:sp>
    </p:spTree>
    <p:extLst>
      <p:ext uri="{BB962C8B-B14F-4D97-AF65-F5344CB8AC3E}">
        <p14:creationId xmlns="" xmlns:p14="http://schemas.microsoft.com/office/powerpoint/2010/main" val="2366534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a:xfrm>
            <a:off x="0" y="3175"/>
            <a:ext cx="6443663" cy="2089150"/>
          </a:xfrm>
          <a:solidFill>
            <a:schemeClr val="accent2"/>
          </a:solidFill>
        </p:spPr>
        <p:txBody>
          <a:bodyPr/>
          <a:lstStyle/>
          <a:p>
            <a:pPr eaLnBrk="1" hangingPunct="1"/>
            <a:r>
              <a:rPr lang="it-IT" sz="3600" b="1" smtClean="0">
                <a:solidFill>
                  <a:schemeClr val="bg1"/>
                </a:solidFill>
              </a:rPr>
              <a:t>Ritorniamo alla formazione </a:t>
            </a:r>
            <a:br>
              <a:rPr lang="it-IT" sz="3600" b="1" smtClean="0">
                <a:solidFill>
                  <a:schemeClr val="bg1"/>
                </a:solidFill>
              </a:rPr>
            </a:br>
            <a:r>
              <a:rPr lang="it-IT" sz="2400" b="1" smtClean="0">
                <a:solidFill>
                  <a:schemeClr val="bg1"/>
                </a:solidFill>
              </a:rPr>
              <a:t>art. 20  </a:t>
            </a:r>
            <a:r>
              <a:rPr lang="it-IT" sz="2800" b="1" i="1" smtClean="0">
                <a:solidFill>
                  <a:schemeClr val="bg1"/>
                </a:solidFill>
              </a:rPr>
              <a:t>Obblighi dei lavoratori</a:t>
            </a:r>
          </a:p>
        </p:txBody>
      </p:sp>
      <p:sp>
        <p:nvSpPr>
          <p:cNvPr id="947203" name="Rectangle 3"/>
          <p:cNvSpPr>
            <a:spLocks noGrp="1" noChangeArrowheads="1"/>
          </p:cNvSpPr>
          <p:nvPr>
            <p:ph type="body" idx="1"/>
          </p:nvPr>
        </p:nvSpPr>
        <p:spPr>
          <a:xfrm>
            <a:off x="395288" y="2565400"/>
            <a:ext cx="8353425" cy="3887788"/>
          </a:xfrm>
        </p:spPr>
        <p:txBody>
          <a:bodyPr/>
          <a:lstStyle/>
          <a:p>
            <a:pPr eaLnBrk="1" hangingPunct="1">
              <a:lnSpc>
                <a:spcPct val="90000"/>
              </a:lnSpc>
              <a:defRPr/>
            </a:pPr>
            <a:r>
              <a:rPr lang="it-IT" dirty="0">
                <a:solidFill>
                  <a:srgbClr val="000099"/>
                </a:solidFill>
              </a:rPr>
              <a:t>2. I lavoratori devono in particolare:</a:t>
            </a:r>
            <a:endParaRPr lang="it-IT" i="1" dirty="0">
              <a:solidFill>
                <a:srgbClr val="000099"/>
              </a:solidFill>
            </a:endParaRPr>
          </a:p>
          <a:p>
            <a:pPr eaLnBrk="1" hangingPunct="1">
              <a:lnSpc>
                <a:spcPct val="90000"/>
              </a:lnSpc>
              <a:defRPr/>
            </a:pPr>
            <a:r>
              <a:rPr lang="it-IT" sz="3600" b="1" i="1" dirty="0">
                <a:solidFill>
                  <a:srgbClr val="000099"/>
                </a:solidFill>
              </a:rPr>
              <a:t>h) </a:t>
            </a:r>
            <a:r>
              <a:rPr lang="it-IT" sz="3600" b="1" dirty="0">
                <a:solidFill>
                  <a:srgbClr val="000099"/>
                </a:solidFill>
              </a:rPr>
              <a:t>partecipare ai </a:t>
            </a:r>
            <a:r>
              <a:rPr lang="it-IT" sz="3600" b="1" dirty="0" smtClean="0">
                <a:solidFill>
                  <a:srgbClr val="FF0000"/>
                </a:solidFill>
              </a:rPr>
              <a:t>programmi </a:t>
            </a:r>
            <a:r>
              <a:rPr lang="it-IT" sz="3600" b="1" dirty="0">
                <a:solidFill>
                  <a:srgbClr val="FF0000"/>
                </a:solidFill>
              </a:rPr>
              <a:t>di formazione </a:t>
            </a:r>
            <a:r>
              <a:rPr lang="it-IT" sz="3600" b="1" dirty="0" smtClean="0">
                <a:solidFill>
                  <a:srgbClr val="FF0000"/>
                </a:solidFill>
              </a:rPr>
              <a:t> </a:t>
            </a:r>
            <a:r>
              <a:rPr lang="it-IT" sz="3600" b="1" dirty="0" smtClean="0">
                <a:solidFill>
                  <a:srgbClr val="000099"/>
                </a:solidFill>
              </a:rPr>
              <a:t>e </a:t>
            </a:r>
            <a:r>
              <a:rPr lang="it-IT" sz="3600" b="1" dirty="0">
                <a:solidFill>
                  <a:srgbClr val="000099"/>
                </a:solidFill>
              </a:rPr>
              <a:t>di addestramento organizzati dal datore di lavoro</a:t>
            </a:r>
            <a:r>
              <a:rPr lang="it-IT" sz="3600" b="1" dirty="0" smtClean="0">
                <a:solidFill>
                  <a:srgbClr val="000099"/>
                </a:solidFill>
              </a:rPr>
              <a:t>;</a:t>
            </a:r>
          </a:p>
          <a:p>
            <a:pPr eaLnBrk="1" hangingPunct="1">
              <a:lnSpc>
                <a:spcPct val="90000"/>
              </a:lnSpc>
              <a:defRPr/>
            </a:pPr>
            <a:endParaRPr lang="it-IT" sz="1800" b="1" dirty="0" smtClean="0">
              <a:solidFill>
                <a:srgbClr val="000099"/>
              </a:solidFill>
            </a:endParaRPr>
          </a:p>
          <a:p>
            <a:pPr marL="0" indent="0" algn="ctr" eaLnBrk="1" hangingPunct="1">
              <a:buFontTx/>
              <a:buNone/>
              <a:defRPr/>
            </a:pPr>
            <a:r>
              <a:rPr lang="it-IT" sz="2400" b="1" dirty="0">
                <a:solidFill>
                  <a:srgbClr val="990033"/>
                </a:solidFill>
              </a:rPr>
              <a:t>Sanzione </a:t>
            </a:r>
            <a:r>
              <a:rPr lang="it-IT" altLang="zh-CN" sz="2400" b="1" dirty="0">
                <a:solidFill>
                  <a:srgbClr val="990033"/>
                </a:solidFill>
                <a:ea typeface="SimSun" pitchFamily="2" charset="-122"/>
              </a:rPr>
              <a:t>arresto fino a   un mese </a:t>
            </a:r>
            <a:r>
              <a:rPr lang="it-IT" altLang="zh-CN" sz="2400" b="1" dirty="0" smtClean="0">
                <a:solidFill>
                  <a:srgbClr val="990033"/>
                </a:solidFill>
                <a:ea typeface="SimSun" pitchFamily="2" charset="-122"/>
              </a:rPr>
              <a:t>                                                 o ammenda </a:t>
            </a:r>
            <a:r>
              <a:rPr lang="it-IT" altLang="zh-CN" sz="2400" b="1" dirty="0">
                <a:solidFill>
                  <a:srgbClr val="990033"/>
                </a:solidFill>
                <a:ea typeface="SimSun" pitchFamily="2" charset="-122"/>
              </a:rPr>
              <a:t>da 219,20 a 657,60 </a:t>
            </a:r>
            <a:r>
              <a:rPr lang="it-IT" altLang="zh-CN" sz="2400" b="1" dirty="0" smtClean="0">
                <a:solidFill>
                  <a:srgbClr val="990033"/>
                </a:solidFill>
                <a:ea typeface="SimSun" pitchFamily="2" charset="-122"/>
              </a:rPr>
              <a:t>euro   </a:t>
            </a:r>
            <a:r>
              <a:rPr lang="it-IT" altLang="zh-CN" sz="2400" b="1" dirty="0" smtClean="0">
                <a:solidFill>
                  <a:srgbClr val="000099"/>
                </a:solidFill>
                <a:latin typeface="Agency FB" pitchFamily="34" charset="0"/>
                <a:ea typeface="SimSun" pitchFamily="2" charset="-122"/>
              </a:rPr>
              <a:t>(</a:t>
            </a:r>
            <a:r>
              <a:rPr lang="it-IT" sz="2400" b="1" dirty="0">
                <a:solidFill>
                  <a:srgbClr val="000099"/>
                </a:solidFill>
                <a:latin typeface="Agency FB" pitchFamily="34" charset="0"/>
              </a:rPr>
              <a:t>art.59, co.1 </a:t>
            </a:r>
            <a:r>
              <a:rPr lang="it-IT" sz="2400" b="1" dirty="0" err="1">
                <a:solidFill>
                  <a:srgbClr val="000099"/>
                </a:solidFill>
                <a:latin typeface="Agency FB" pitchFamily="34" charset="0"/>
              </a:rPr>
              <a:t>lett.a</a:t>
            </a:r>
            <a:r>
              <a:rPr lang="it-IT" sz="2800" b="1" dirty="0">
                <a:solidFill>
                  <a:srgbClr val="000099"/>
                </a:solidFill>
                <a:latin typeface="Agency FB" pitchFamily="34" charset="0"/>
              </a:rPr>
              <a:t>) </a:t>
            </a:r>
          </a:p>
          <a:p>
            <a:pPr eaLnBrk="1" hangingPunct="1">
              <a:lnSpc>
                <a:spcPct val="90000"/>
              </a:lnSpc>
              <a:defRPr/>
            </a:pPr>
            <a:endParaRPr lang="it-IT" sz="7200" b="1" dirty="0">
              <a:solidFill>
                <a:srgbClr val="000099"/>
              </a:solidFill>
              <a:latin typeface="Agency FB" pitchFamily="34" charset="0"/>
            </a:endParaRPr>
          </a:p>
          <a:p>
            <a:pPr eaLnBrk="1" hangingPunct="1">
              <a:lnSpc>
                <a:spcPct val="90000"/>
              </a:lnSpc>
              <a:defRPr/>
            </a:pPr>
            <a:endParaRPr lang="it-IT" sz="4400" b="1" i="1" dirty="0">
              <a:solidFill>
                <a:srgbClr val="000099"/>
              </a:solidFill>
            </a:endParaRPr>
          </a:p>
        </p:txBody>
      </p:sp>
      <p:pic>
        <p:nvPicPr>
          <p:cNvPr id="41677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570663" y="44450"/>
            <a:ext cx="2393950" cy="2047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751764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0" y="0"/>
            <a:ext cx="9251950" cy="1052513"/>
          </a:xfrm>
          <a:solidFill>
            <a:srgbClr val="FFFF00"/>
          </a:solidFill>
          <a:ln>
            <a:solidFill>
              <a:srgbClr val="006600"/>
            </a:solidFill>
            <a:miter lim="800000"/>
            <a:headEnd/>
            <a:tailEnd/>
          </a:ln>
        </p:spPr>
        <p:txBody>
          <a:bodyPr/>
          <a:lstStyle/>
          <a:p>
            <a:r>
              <a:rPr lang="it-IT" sz="2800" smtClean="0">
                <a:solidFill>
                  <a:srgbClr val="800000"/>
                </a:solidFill>
              </a:rPr>
              <a:t>Formazione Generale per lavoratori:                                    </a:t>
            </a:r>
            <a:r>
              <a:rPr lang="it-IT" sz="3200" b="1" smtClean="0">
                <a:solidFill>
                  <a:srgbClr val="800000"/>
                </a:solidFill>
              </a:rPr>
              <a:t>4 ore </a:t>
            </a:r>
            <a:r>
              <a:rPr lang="it-IT" sz="2400" b="1" smtClean="0">
                <a:solidFill>
                  <a:srgbClr val="800000"/>
                </a:solidFill>
              </a:rPr>
              <a:t> </a:t>
            </a:r>
            <a:r>
              <a:rPr lang="it-IT" sz="1600" b="1" smtClean="0">
                <a:solidFill>
                  <a:srgbClr val="800000"/>
                </a:solidFill>
              </a:rPr>
              <a:t>con riferimento alla lettera a) del co.1 del’art.37 del TUS</a:t>
            </a:r>
          </a:p>
        </p:txBody>
      </p:sp>
      <p:sp>
        <p:nvSpPr>
          <p:cNvPr id="418819" name="Rectangle 3" descr="Pergamena"/>
          <p:cNvSpPr>
            <a:spLocks noGrp="1" noChangeArrowheads="1"/>
          </p:cNvSpPr>
          <p:nvPr>
            <p:ph type="body" idx="1"/>
          </p:nvPr>
        </p:nvSpPr>
        <p:spPr>
          <a:xfrm>
            <a:off x="250825" y="981075"/>
            <a:ext cx="8713788" cy="5616575"/>
          </a:xfrm>
          <a:blipFill dpi="0" rotWithShape="1">
            <a:blip r:embed="rId2" cstate="print"/>
            <a:srcRect/>
            <a:tile tx="0" ty="0" sx="100000" sy="100000" flip="none" algn="tl"/>
          </a:blipFill>
        </p:spPr>
        <p:txBody>
          <a:bodyPr/>
          <a:lstStyle/>
          <a:p>
            <a:pPr>
              <a:spcBef>
                <a:spcPct val="0"/>
              </a:spcBef>
              <a:buFontTx/>
              <a:buNone/>
            </a:pPr>
            <a:r>
              <a:rPr lang="it-IT" sz="2400" smtClean="0"/>
              <a:t>    </a:t>
            </a:r>
            <a:endParaRPr lang="it-IT" sz="2000" smtClean="0"/>
          </a:p>
          <a:p>
            <a:pPr>
              <a:spcBef>
                <a:spcPct val="0"/>
              </a:spcBef>
              <a:buFontTx/>
              <a:buNone/>
            </a:pPr>
            <a:r>
              <a:rPr lang="it-IT" sz="2400" smtClean="0"/>
              <a:t>    </a:t>
            </a:r>
            <a:r>
              <a:rPr lang="it-IT" sz="2400" smtClean="0">
                <a:solidFill>
                  <a:srgbClr val="000099"/>
                </a:solidFill>
              </a:rPr>
              <a:t>la  durata  del modulo  generale  non  deve  essere  inferiore </a:t>
            </a:r>
            <a:r>
              <a:rPr lang="it-IT" sz="2800" b="1" smtClean="0">
                <a:solidFill>
                  <a:srgbClr val="000099"/>
                </a:solidFill>
              </a:rPr>
              <a:t>alle 4 ore</a:t>
            </a:r>
            <a:r>
              <a:rPr lang="it-IT" sz="2400" smtClean="0">
                <a:solidFill>
                  <a:srgbClr val="000099"/>
                </a:solidFill>
              </a:rPr>
              <a:t>, </a:t>
            </a:r>
            <a:r>
              <a:rPr lang="it-IT" sz="2000" smtClean="0">
                <a:solidFill>
                  <a:srgbClr val="000099"/>
                </a:solidFill>
              </a:rPr>
              <a:t>e deve essere dedicata alla presentazione dei concetti  generali  in  tema  di  prevenzione  e  sicurezza  sul lavoro. </a:t>
            </a:r>
          </a:p>
          <a:p>
            <a:pPr algn="ctr">
              <a:spcBef>
                <a:spcPct val="0"/>
              </a:spcBef>
              <a:buFontTx/>
              <a:buNone/>
            </a:pPr>
            <a:r>
              <a:rPr lang="it-IT" sz="2400" smtClean="0"/>
              <a:t>    </a:t>
            </a:r>
            <a:r>
              <a:rPr lang="it-IT" sz="2800" b="1" smtClean="0">
                <a:solidFill>
                  <a:srgbClr val="800000"/>
                </a:solidFill>
              </a:rPr>
              <a:t>Contenuti: </a:t>
            </a:r>
          </a:p>
          <a:p>
            <a:pPr>
              <a:lnSpc>
                <a:spcPct val="90000"/>
              </a:lnSpc>
              <a:buFont typeface="Wingdings" pitchFamily="2" charset="2"/>
              <a:buChar char="q"/>
            </a:pPr>
            <a:r>
              <a:rPr lang="it-IT" sz="2400" smtClean="0"/>
              <a:t> </a:t>
            </a:r>
            <a:r>
              <a:rPr lang="it-IT" sz="2800" b="1" smtClean="0"/>
              <a:t>concetti di rischio,</a:t>
            </a:r>
          </a:p>
          <a:p>
            <a:pPr>
              <a:lnSpc>
                <a:spcPct val="90000"/>
              </a:lnSpc>
              <a:buFont typeface="Wingdings" pitchFamily="2" charset="2"/>
              <a:buChar char="q"/>
            </a:pPr>
            <a:r>
              <a:rPr lang="it-IT" sz="2800" b="1" smtClean="0"/>
              <a:t> </a:t>
            </a:r>
            <a:r>
              <a:rPr lang="it-IT" sz="2800" b="1" smtClean="0">
                <a:solidFill>
                  <a:srgbClr val="000099"/>
                </a:solidFill>
              </a:rPr>
              <a:t>danno,</a:t>
            </a:r>
          </a:p>
          <a:p>
            <a:pPr>
              <a:lnSpc>
                <a:spcPct val="90000"/>
              </a:lnSpc>
              <a:buFont typeface="Wingdings" pitchFamily="2" charset="2"/>
              <a:buChar char="q"/>
            </a:pPr>
            <a:r>
              <a:rPr lang="it-IT" sz="2800" b="1" smtClean="0"/>
              <a:t> prevenzione,</a:t>
            </a:r>
          </a:p>
          <a:p>
            <a:pPr>
              <a:lnSpc>
                <a:spcPct val="90000"/>
              </a:lnSpc>
              <a:buFont typeface="Wingdings" pitchFamily="2" charset="2"/>
              <a:buChar char="q"/>
            </a:pPr>
            <a:r>
              <a:rPr lang="it-IT" sz="2800" b="1" smtClean="0"/>
              <a:t> </a:t>
            </a:r>
            <a:r>
              <a:rPr lang="it-IT" sz="2800" b="1" smtClean="0">
                <a:solidFill>
                  <a:srgbClr val="000099"/>
                </a:solidFill>
              </a:rPr>
              <a:t>protezione</a:t>
            </a:r>
            <a:r>
              <a:rPr lang="it-IT" sz="2800" b="1" smtClean="0"/>
              <a:t>,</a:t>
            </a:r>
          </a:p>
          <a:p>
            <a:pPr>
              <a:lnSpc>
                <a:spcPct val="90000"/>
              </a:lnSpc>
              <a:buFont typeface="Wingdings" pitchFamily="2" charset="2"/>
              <a:buChar char="q"/>
            </a:pPr>
            <a:r>
              <a:rPr lang="it-IT" sz="2800" b="1" smtClean="0"/>
              <a:t> organizzazione della prevenzione aziendale,</a:t>
            </a:r>
          </a:p>
          <a:p>
            <a:pPr>
              <a:lnSpc>
                <a:spcPct val="90000"/>
              </a:lnSpc>
              <a:buFont typeface="Wingdings" pitchFamily="2" charset="2"/>
              <a:buChar char="q"/>
            </a:pPr>
            <a:r>
              <a:rPr lang="it-IT" sz="2800" b="1" smtClean="0"/>
              <a:t> </a:t>
            </a:r>
            <a:r>
              <a:rPr lang="it-IT" sz="2800" b="1" smtClean="0">
                <a:solidFill>
                  <a:srgbClr val="000099"/>
                </a:solidFill>
              </a:rPr>
              <a:t>diritti, doveri e sanzioni per i vari soggetti  aziendali,</a:t>
            </a:r>
          </a:p>
          <a:p>
            <a:pPr>
              <a:lnSpc>
                <a:spcPct val="90000"/>
              </a:lnSpc>
              <a:buFont typeface="Wingdings" pitchFamily="2" charset="2"/>
              <a:buChar char="q"/>
            </a:pPr>
            <a:r>
              <a:rPr lang="it-IT" sz="2800" b="1" smtClean="0"/>
              <a:t> organi di vigilanza, controllo e assistenza. </a:t>
            </a:r>
          </a:p>
        </p:txBody>
      </p:sp>
      <p:pic>
        <p:nvPicPr>
          <p:cNvPr id="418820"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19925" y="2547938"/>
            <a:ext cx="1444625" cy="2103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17961" dir="2700000" algn="ctr" rotWithShape="0">
                    <a:srgbClr val="708688"/>
                  </a:outerShdw>
                </a:effectLst>
              </a14:hiddenEffects>
            </a:ext>
          </a:extLst>
        </p:spPr>
      </p:pic>
    </p:spTree>
    <p:extLst>
      <p:ext uri="{BB962C8B-B14F-4D97-AF65-F5344CB8AC3E}">
        <p14:creationId xmlns="" xmlns:p14="http://schemas.microsoft.com/office/powerpoint/2010/main" val="1692940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p:cNvPicPr>
            <a:picLocks noGrp="1" noChangeAspect="1" noChangeArrowheads="1"/>
          </p:cNvPicPr>
          <p:nvPr>
            <p:ph type="title"/>
          </p:nvPr>
        </p:nvPicPr>
        <p:blipFill>
          <a:blip r:embed="rId2" cstate="print">
            <a:extLst>
              <a:ext uri="{28A0092B-C50C-407E-A947-70E740481C1C}">
                <a14:useLocalDpi xmlns="" xmlns:a14="http://schemas.microsoft.com/office/drawing/2010/main" val="0"/>
              </a:ext>
            </a:extLst>
          </a:blip>
          <a:srcRect/>
          <a:stretch>
            <a:fillRect/>
          </a:stretch>
        </p:blipFill>
        <p:spPr/>
      </p:pic>
      <p:sp>
        <p:nvSpPr>
          <p:cNvPr id="419843" name="AutoShape 3" descr="Pergamena"/>
          <p:cNvSpPr>
            <a:spLocks noGrp="1" noChangeAspect="1" noChangeArrowheads="1"/>
          </p:cNvSpPr>
          <p:nvPr>
            <p:ph type="body" idx="1"/>
          </p:nvPr>
        </p:nvSpPr>
        <p:spPr>
          <a:xfrm>
            <a:off x="179388" y="1447800"/>
            <a:ext cx="8964612" cy="5146675"/>
          </a:xfrm>
          <a:blipFill dpi="0" rotWithShape="1">
            <a:blip r:embed="rId3" cstate="print"/>
            <a:srcRect/>
            <a:tile tx="0" ty="0" sx="100000" sy="100000" flip="none" algn="tl"/>
          </a:blipFill>
          <a:ln>
            <a:solidFill>
              <a:srgbClr val="006600"/>
            </a:solidFill>
            <a:miter lim="800000"/>
            <a:headEnd/>
            <a:tailEnd/>
          </a:ln>
        </p:spPr>
        <p:txBody>
          <a:bodyPr/>
          <a:lstStyle/>
          <a:p>
            <a:pPr algn="ctr" eaLnBrk="1" hangingPunct="1">
              <a:buFontTx/>
              <a:buNone/>
            </a:pPr>
            <a:r>
              <a:rPr lang="it-IT" smtClean="0"/>
              <a:t>Formazione Specifica </a:t>
            </a:r>
          </a:p>
          <a:p>
            <a:pPr eaLnBrk="1" hangingPunct="1"/>
            <a:r>
              <a:rPr lang="it-IT" smtClean="0"/>
              <a:t>La formazione deve avere durata minima di                        </a:t>
            </a:r>
            <a:r>
              <a:rPr lang="it-IT" sz="3600" b="1" smtClean="0">
                <a:solidFill>
                  <a:srgbClr val="800000"/>
                </a:solidFill>
              </a:rPr>
              <a:t>4, 8 o 12 ore,</a:t>
            </a:r>
            <a:r>
              <a:rPr lang="it-IT" smtClean="0"/>
              <a:t> </a:t>
            </a:r>
          </a:p>
          <a:p>
            <a:pPr eaLnBrk="1" hangingPunct="1"/>
            <a:r>
              <a:rPr lang="it-IT" smtClean="0"/>
              <a:t>in  funzione  dei  rischi  riferiti  alle  mansioni  </a:t>
            </a:r>
          </a:p>
          <a:p>
            <a:pPr eaLnBrk="1" hangingPunct="1"/>
            <a:r>
              <a:rPr lang="it-IT" smtClean="0"/>
              <a:t>e  ai  possibili danni  </a:t>
            </a:r>
          </a:p>
          <a:p>
            <a:pPr eaLnBrk="1" hangingPunct="1"/>
            <a:r>
              <a:rPr lang="it-IT" smtClean="0"/>
              <a:t>e  alle  conseguenti  misure  e  procedure  di prevenzione  e  protezione  </a:t>
            </a:r>
          </a:p>
          <a:p>
            <a:pPr eaLnBrk="1" hangingPunct="1"/>
            <a:r>
              <a:rPr lang="it-IT" smtClean="0"/>
              <a:t>caratteristici  del  settore  o comparto di appartenenza dell'azienda. </a:t>
            </a:r>
          </a:p>
        </p:txBody>
      </p:sp>
    </p:spTree>
    <p:extLst>
      <p:ext uri="{BB962C8B-B14F-4D97-AF65-F5344CB8AC3E}">
        <p14:creationId xmlns="" xmlns:p14="http://schemas.microsoft.com/office/powerpoint/2010/main" val="2678220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body" idx="1"/>
          </p:nvPr>
        </p:nvSpPr>
        <p:spPr>
          <a:xfrm>
            <a:off x="107950" y="1557338"/>
            <a:ext cx="8861425" cy="5111750"/>
          </a:xfrm>
          <a:solidFill>
            <a:srgbClr val="FFFF99"/>
          </a:solidFill>
        </p:spPr>
        <p:txBody>
          <a:bodyPr/>
          <a:lstStyle/>
          <a:p>
            <a:pPr algn="ctr" eaLnBrk="1" hangingPunct="1">
              <a:buFontTx/>
              <a:buNone/>
            </a:pPr>
            <a:r>
              <a:rPr lang="it-IT" sz="2800" smtClean="0"/>
              <a:t>Durata Minima in base alla classificazione dei settori di cui all'Allegato  2  (Individuazione macrocategorie  di  rischio  e corrispondenze ATECO 2002-2007):  </a:t>
            </a:r>
          </a:p>
          <a:p>
            <a:pPr eaLnBrk="1" hangingPunct="1">
              <a:buFont typeface="Wingdings" pitchFamily="2" charset="2"/>
              <a:buChar char="ü"/>
            </a:pPr>
            <a:r>
              <a:rPr lang="it-IT" sz="2800" smtClean="0"/>
              <a:t>4 ore per i settori della classe di rischio basso;</a:t>
            </a:r>
          </a:p>
          <a:p>
            <a:pPr eaLnBrk="1" hangingPunct="1">
              <a:buFont typeface="Wingdings" pitchFamily="2" charset="2"/>
              <a:buChar char="ü"/>
            </a:pPr>
            <a:r>
              <a:rPr lang="it-IT" sz="4800" smtClean="0">
                <a:solidFill>
                  <a:srgbClr val="000099"/>
                </a:solidFill>
              </a:rPr>
              <a:t>8 ore per i settori della classe di rischio medio;</a:t>
            </a:r>
            <a:endParaRPr lang="it-IT" sz="4400" smtClean="0">
              <a:solidFill>
                <a:srgbClr val="000099"/>
              </a:solidFill>
            </a:endParaRPr>
          </a:p>
          <a:p>
            <a:pPr eaLnBrk="1" hangingPunct="1">
              <a:buFont typeface="Wingdings" pitchFamily="2" charset="2"/>
              <a:buChar char="ü"/>
            </a:pPr>
            <a:r>
              <a:rPr lang="it-IT" sz="2800" smtClean="0"/>
              <a:t>12 ore per i settori della classe di rischio alto. </a:t>
            </a:r>
          </a:p>
        </p:txBody>
      </p:sp>
      <p:pic>
        <p:nvPicPr>
          <p:cNvPr id="420867" name="Picture 3"/>
          <p:cNvPicPr>
            <a:picLocks noGrp="1" noChangeAspect="1" noChangeArrowheads="1"/>
          </p:cNvPicPr>
          <p:nvPr>
            <p:ph type="title"/>
          </p:nvPr>
        </p:nvPicPr>
        <p:blipFill>
          <a:blip r:embed="rId2" cstate="print">
            <a:extLst>
              <a:ext uri="{28A0092B-C50C-407E-A947-70E740481C1C}">
                <a14:useLocalDpi xmlns="" xmlns:a14="http://schemas.microsoft.com/office/drawing/2010/main" val="0"/>
              </a:ext>
            </a:extLst>
          </a:blip>
          <a:srcRect/>
          <a:stretch>
            <a:fillRect/>
          </a:stretch>
        </p:blipFill>
        <p:spPr>
          <a:xfrm>
            <a:off x="395288" y="260350"/>
            <a:ext cx="3217862" cy="1143000"/>
          </a:xfrm>
          <a:noFill/>
        </p:spPr>
      </p:pic>
      <p:sp>
        <p:nvSpPr>
          <p:cNvPr id="420868" name="Rectangle 4"/>
          <p:cNvSpPr>
            <a:spLocks noChangeArrowheads="1"/>
          </p:cNvSpPr>
          <p:nvPr/>
        </p:nvSpPr>
        <p:spPr bwMode="auto">
          <a:xfrm>
            <a:off x="4140200" y="260350"/>
            <a:ext cx="4392613" cy="1008063"/>
          </a:xfrm>
          <a:prstGeom prst="rect">
            <a:avLst/>
          </a:prstGeom>
          <a:solidFill>
            <a:schemeClr val="folHlink"/>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r>
              <a:rPr lang="it-IT" smtClean="0">
                <a:solidFill>
                  <a:srgbClr val="333399"/>
                </a:solidFill>
              </a:rPr>
              <a:t>Contenuti formazione specifica:</a:t>
            </a:r>
          </a:p>
          <a:p>
            <a:pPr algn="ctr" fontAlgn="base">
              <a:spcBef>
                <a:spcPct val="0"/>
              </a:spcBef>
              <a:spcAft>
                <a:spcPct val="0"/>
              </a:spcAft>
            </a:pPr>
            <a:endParaRPr lang="it-IT" smtClean="0">
              <a:solidFill>
                <a:srgbClr val="333399"/>
              </a:solidFill>
            </a:endParaRPr>
          </a:p>
        </p:txBody>
      </p:sp>
    </p:spTree>
    <p:extLst>
      <p:ext uri="{BB962C8B-B14F-4D97-AF65-F5344CB8AC3E}">
        <p14:creationId xmlns="" xmlns:p14="http://schemas.microsoft.com/office/powerpoint/2010/main" val="26646737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457200" y="274638"/>
            <a:ext cx="8229600" cy="633412"/>
          </a:xfrm>
        </p:spPr>
        <p:txBody>
          <a:bodyPr/>
          <a:lstStyle/>
          <a:p>
            <a:pPr eaLnBrk="1" hangingPunct="1"/>
            <a:r>
              <a:rPr lang="it-IT" sz="4000" smtClean="0"/>
              <a:t>Rischio medio</a:t>
            </a:r>
          </a:p>
        </p:txBody>
      </p:sp>
      <p:pic>
        <p:nvPicPr>
          <p:cNvPr id="424963" name="Picture 3"/>
          <p:cNvPicPr>
            <a:picLocks noGrp="1" noChangeAspect="1" noChangeArrowheads="1"/>
          </p:cNvPicPr>
          <p:nvPr>
            <p:ph type="body" idx="1"/>
          </p:nvPr>
        </p:nvPicPr>
        <p:blipFill>
          <a:blip r:embed="rId2" cstate="print">
            <a:extLst>
              <a:ext uri="{28A0092B-C50C-407E-A947-70E740481C1C}">
                <a14:useLocalDpi xmlns="" xmlns:a14="http://schemas.microsoft.com/office/drawing/2010/main" val="0"/>
              </a:ext>
            </a:extLst>
          </a:blip>
          <a:srcRect/>
          <a:stretch>
            <a:fillRect/>
          </a:stretch>
        </p:blipFill>
        <p:spPr>
          <a:xfrm>
            <a:off x="395288" y="908050"/>
            <a:ext cx="8783637" cy="5568950"/>
          </a:xfrm>
        </p:spPr>
      </p:pic>
      <p:sp>
        <p:nvSpPr>
          <p:cNvPr id="2" name="Stella a 5 punte 1"/>
          <p:cNvSpPr/>
          <p:nvPr/>
        </p:nvSpPr>
        <p:spPr bwMode="auto">
          <a:xfrm flipH="1" flipV="1">
            <a:off x="7667625" y="5084763"/>
            <a:ext cx="360363" cy="431800"/>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wrap="none" anchor="ctr"/>
          <a:lstStyle/>
          <a:p>
            <a:pPr algn="ctr" eaLnBrk="0" fontAlgn="base" hangingPunct="0">
              <a:spcBef>
                <a:spcPct val="0"/>
              </a:spcBef>
              <a:spcAft>
                <a:spcPct val="0"/>
              </a:spcAft>
              <a:defRPr/>
            </a:pPr>
            <a:endParaRPr lang="it-IT" sz="2400">
              <a:solidFill>
                <a:srgbClr val="000000"/>
              </a:solidFill>
              <a:latin typeface="Times New Roman" pitchFamily="18" charset="0"/>
            </a:endParaRPr>
          </a:p>
        </p:txBody>
      </p:sp>
    </p:spTree>
    <p:extLst>
      <p:ext uri="{BB962C8B-B14F-4D97-AF65-F5344CB8AC3E}">
        <p14:creationId xmlns="" xmlns:p14="http://schemas.microsoft.com/office/powerpoint/2010/main" val="1776742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179388" y="333375"/>
            <a:ext cx="8936037" cy="1195388"/>
          </a:xfrm>
          <a:solidFill>
            <a:srgbClr val="FFFF00"/>
          </a:solidFill>
          <a:ln>
            <a:solidFill>
              <a:srgbClr val="006600"/>
            </a:solidFill>
            <a:miter lim="800000"/>
            <a:headEnd/>
            <a:tailEnd/>
          </a:ln>
        </p:spPr>
        <p:txBody>
          <a:bodyPr/>
          <a:lstStyle/>
          <a:p>
            <a:pPr eaLnBrk="1" hangingPunct="1">
              <a:defRPr/>
            </a:pPr>
            <a:r>
              <a:rPr lang="it-IT" sz="2800" dirty="0" smtClean="0">
                <a:solidFill>
                  <a:schemeClr val="accent6">
                    <a:lumMod val="50000"/>
                  </a:schemeClr>
                </a:solidFill>
                <a:latin typeface="Aharoni" pitchFamily="2" charset="-79"/>
                <a:cs typeface="Aharoni" pitchFamily="2" charset="-79"/>
              </a:rPr>
              <a:t>Ritorniamo ai contenuti                                                               della formazione generale</a:t>
            </a:r>
            <a:endParaRPr lang="it-IT" sz="2000" b="1" dirty="0" smtClean="0">
              <a:solidFill>
                <a:schemeClr val="accent6">
                  <a:lumMod val="50000"/>
                </a:schemeClr>
              </a:solidFill>
              <a:latin typeface="Aharoni" pitchFamily="2" charset="-79"/>
              <a:cs typeface="Aharoni" pitchFamily="2" charset="-79"/>
            </a:endParaRPr>
          </a:p>
        </p:txBody>
      </p:sp>
      <p:sp>
        <p:nvSpPr>
          <p:cNvPr id="427011" name="Rectangle 3" descr="Pergamena"/>
          <p:cNvSpPr>
            <a:spLocks noGrp="1" noChangeArrowheads="1"/>
          </p:cNvSpPr>
          <p:nvPr>
            <p:ph type="body" idx="1"/>
          </p:nvPr>
        </p:nvSpPr>
        <p:spPr>
          <a:xfrm>
            <a:off x="250825" y="1412875"/>
            <a:ext cx="8864600" cy="5184775"/>
          </a:xfrm>
          <a:blipFill dpi="0" rotWithShape="1">
            <a:blip r:embed="rId2" cstate="print"/>
            <a:srcRect/>
            <a:tile tx="0" ty="0" sx="100000" sy="100000" flip="none" algn="tl"/>
          </a:blipFill>
        </p:spPr>
        <p:txBody>
          <a:bodyPr/>
          <a:lstStyle/>
          <a:p>
            <a:pPr eaLnBrk="1" hangingPunct="1">
              <a:spcBef>
                <a:spcPct val="0"/>
              </a:spcBef>
              <a:buFontTx/>
              <a:buNone/>
            </a:pPr>
            <a:r>
              <a:rPr lang="it-IT" sz="2400" smtClean="0"/>
              <a:t>    </a:t>
            </a:r>
            <a:endParaRPr lang="it-IT" sz="2000" smtClean="0"/>
          </a:p>
          <a:p>
            <a:pPr eaLnBrk="1" hangingPunct="1">
              <a:spcBef>
                <a:spcPct val="0"/>
              </a:spcBef>
              <a:buFontTx/>
              <a:buNone/>
            </a:pPr>
            <a:r>
              <a:rPr lang="it-IT" sz="2400" smtClean="0"/>
              <a:t>    </a:t>
            </a:r>
            <a:r>
              <a:rPr lang="it-IT" sz="2800" b="1" smtClean="0">
                <a:solidFill>
                  <a:srgbClr val="800000"/>
                </a:solidFill>
              </a:rPr>
              <a:t> </a:t>
            </a:r>
          </a:p>
          <a:p>
            <a:pPr eaLnBrk="1" hangingPunct="1">
              <a:lnSpc>
                <a:spcPct val="90000"/>
              </a:lnSpc>
              <a:buFont typeface="Wingdings" pitchFamily="2" charset="2"/>
              <a:buChar char="Ø"/>
            </a:pPr>
            <a:r>
              <a:rPr lang="it-IT" sz="2400" smtClean="0"/>
              <a:t> </a:t>
            </a:r>
            <a:r>
              <a:rPr lang="it-IT" b="1" smtClean="0">
                <a:latin typeface="Franklin Gothic Demi" pitchFamily="34" charset="0"/>
              </a:rPr>
              <a:t>concetti di rischio,</a:t>
            </a:r>
          </a:p>
          <a:p>
            <a:pPr eaLnBrk="1" hangingPunct="1">
              <a:lnSpc>
                <a:spcPct val="90000"/>
              </a:lnSpc>
              <a:buFont typeface="Wingdings" pitchFamily="2" charset="2"/>
              <a:buChar char="Ø"/>
            </a:pPr>
            <a:r>
              <a:rPr lang="it-IT" b="1" smtClean="0">
                <a:latin typeface="Franklin Gothic Demi" pitchFamily="34" charset="0"/>
              </a:rPr>
              <a:t> </a:t>
            </a:r>
            <a:r>
              <a:rPr lang="it-IT" b="1" smtClean="0">
                <a:solidFill>
                  <a:srgbClr val="000099"/>
                </a:solidFill>
                <a:latin typeface="Franklin Gothic Demi" pitchFamily="34" charset="0"/>
              </a:rPr>
              <a:t>danno,</a:t>
            </a:r>
          </a:p>
          <a:p>
            <a:pPr eaLnBrk="1" hangingPunct="1">
              <a:lnSpc>
                <a:spcPct val="90000"/>
              </a:lnSpc>
              <a:buFont typeface="Wingdings" pitchFamily="2" charset="2"/>
              <a:buChar char="Ø"/>
            </a:pPr>
            <a:r>
              <a:rPr lang="it-IT" b="1" smtClean="0">
                <a:latin typeface="Franklin Gothic Demi" pitchFamily="34" charset="0"/>
              </a:rPr>
              <a:t> prevenzione,</a:t>
            </a:r>
          </a:p>
          <a:p>
            <a:pPr eaLnBrk="1" hangingPunct="1">
              <a:lnSpc>
                <a:spcPct val="90000"/>
              </a:lnSpc>
              <a:buFont typeface="Wingdings" pitchFamily="2" charset="2"/>
              <a:buChar char="Ø"/>
            </a:pPr>
            <a:r>
              <a:rPr lang="it-IT" b="1" smtClean="0">
                <a:latin typeface="Franklin Gothic Demi" pitchFamily="34" charset="0"/>
              </a:rPr>
              <a:t> </a:t>
            </a:r>
            <a:r>
              <a:rPr lang="it-IT" b="1" smtClean="0">
                <a:solidFill>
                  <a:srgbClr val="000099"/>
                </a:solidFill>
                <a:latin typeface="Franklin Gothic Demi" pitchFamily="34" charset="0"/>
              </a:rPr>
              <a:t>protezione</a:t>
            </a:r>
            <a:r>
              <a:rPr lang="it-IT" b="1" smtClean="0">
                <a:latin typeface="Franklin Gothic Demi" pitchFamily="34" charset="0"/>
              </a:rPr>
              <a:t>,</a:t>
            </a:r>
          </a:p>
          <a:p>
            <a:pPr eaLnBrk="1" hangingPunct="1">
              <a:lnSpc>
                <a:spcPct val="90000"/>
              </a:lnSpc>
              <a:buFont typeface="Wingdings" pitchFamily="2" charset="2"/>
              <a:buChar char="Ø"/>
            </a:pPr>
            <a:r>
              <a:rPr lang="it-IT" b="1" smtClean="0">
                <a:latin typeface="Franklin Gothic Demi" pitchFamily="34" charset="0"/>
              </a:rPr>
              <a:t> organizzazione della prevenzione aziendale,</a:t>
            </a:r>
          </a:p>
          <a:p>
            <a:pPr eaLnBrk="1" hangingPunct="1">
              <a:lnSpc>
                <a:spcPct val="90000"/>
              </a:lnSpc>
              <a:buFont typeface="Wingdings" pitchFamily="2" charset="2"/>
              <a:buChar char="Ø"/>
            </a:pPr>
            <a:r>
              <a:rPr lang="it-IT" b="1" smtClean="0">
                <a:latin typeface="Franklin Gothic Demi" pitchFamily="34" charset="0"/>
              </a:rPr>
              <a:t> </a:t>
            </a:r>
            <a:r>
              <a:rPr lang="it-IT" b="1" smtClean="0">
                <a:solidFill>
                  <a:srgbClr val="000099"/>
                </a:solidFill>
                <a:latin typeface="Franklin Gothic Demi" pitchFamily="34" charset="0"/>
              </a:rPr>
              <a:t>diritti, doveri e sanzioni per i vari soggetti  aziendali,</a:t>
            </a:r>
          </a:p>
          <a:p>
            <a:pPr eaLnBrk="1" hangingPunct="1">
              <a:lnSpc>
                <a:spcPct val="90000"/>
              </a:lnSpc>
              <a:buFont typeface="Wingdings" pitchFamily="2" charset="2"/>
              <a:buChar char="Ø"/>
            </a:pPr>
            <a:r>
              <a:rPr lang="it-IT" b="1" smtClean="0">
                <a:latin typeface="Franklin Gothic Demi" pitchFamily="34" charset="0"/>
              </a:rPr>
              <a:t> organi di vigilanza, controllo e assistenza. </a:t>
            </a:r>
          </a:p>
        </p:txBody>
      </p:sp>
      <p:pic>
        <p:nvPicPr>
          <p:cNvPr id="1597442" name="Picture 2"/>
          <p:cNvPicPr>
            <a:picLocks noChangeAspect="1" noChangeArrowheads="1"/>
          </p:cNvPicPr>
          <p:nvPr/>
        </p:nvPicPr>
        <p:blipFill>
          <a:blip r:embed="rId3" cstate="print"/>
          <a:srcRect/>
          <a:stretch>
            <a:fillRect/>
          </a:stretch>
        </p:blipFill>
        <p:spPr bwMode="auto">
          <a:xfrm>
            <a:off x="4932363" y="1641475"/>
            <a:ext cx="3671887" cy="2446338"/>
          </a:xfrm>
          <a:prstGeom prst="rect">
            <a:avLst/>
          </a:prstGeom>
          <a:noFill/>
          <a:ln>
            <a:noFill/>
          </a:ln>
          <a:effectLst>
            <a:prstShdw prst="shdw17" dist="17961" dir="2700000">
              <a:schemeClr val="accent1">
                <a:gamma/>
                <a:shade val="60000"/>
                <a:invGamma/>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 xmlns:p14="http://schemas.microsoft.com/office/powerpoint/2010/main" val="1853129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solidFill>
            <a:srgbClr val="FFFF00"/>
          </a:solidFill>
          <a:ln>
            <a:solidFill>
              <a:schemeClr val="tx1"/>
            </a:solidFill>
            <a:miter lim="800000"/>
            <a:headEnd/>
            <a:tailEnd/>
          </a:ln>
        </p:spPr>
        <p:txBody>
          <a:bodyPr/>
          <a:lstStyle/>
          <a:p>
            <a:pPr eaLnBrk="1" hangingPunct="1"/>
            <a:r>
              <a:rPr lang="it-IT" smtClean="0">
                <a:solidFill>
                  <a:srgbClr val="336600"/>
                </a:solidFill>
              </a:rPr>
              <a:t>Le figure e i soggetti</a:t>
            </a:r>
          </a:p>
        </p:txBody>
      </p:sp>
      <p:pic>
        <p:nvPicPr>
          <p:cNvPr id="471043" name="Picture 3"/>
          <p:cNvPicPr>
            <a:picLocks noGrp="1" noChangeAspect="1" noChangeArrowheads="1"/>
          </p:cNvPicPr>
          <p:nvPr>
            <p:ph type="body" idx="1"/>
          </p:nvPr>
        </p:nvPicPr>
        <p:blipFill>
          <a:blip r:embed="rId2" cstate="print">
            <a:extLst>
              <a:ext uri="{28A0092B-C50C-407E-A947-70E740481C1C}">
                <a14:useLocalDpi xmlns="" xmlns:a14="http://schemas.microsoft.com/office/drawing/2010/main" val="0"/>
              </a:ext>
            </a:extLst>
          </a:blip>
          <a:srcRect/>
          <a:stretch>
            <a:fillRect/>
          </a:stretch>
        </p:blipFill>
        <p:spPr/>
      </p:pic>
    </p:spTree>
    <p:extLst>
      <p:ext uri="{BB962C8B-B14F-4D97-AF65-F5344CB8AC3E}">
        <p14:creationId xmlns="" xmlns:p14="http://schemas.microsoft.com/office/powerpoint/2010/main" val="241963455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2" name="Rettangolo 1"/>
          <p:cNvSpPr/>
          <p:nvPr/>
        </p:nvSpPr>
        <p:spPr>
          <a:xfrm>
            <a:off x="375979" y="2967335"/>
            <a:ext cx="8392042"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it-IT" sz="7200" b="1" i="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rPr>
              <a:t>ORGANIZZAZIONE</a:t>
            </a:r>
            <a:endParaRPr lang="it-IT" sz="72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endParaRPr>
          </a:p>
        </p:txBody>
      </p:sp>
    </p:spTree>
    <p:extLst>
      <p:ext uri="{BB962C8B-B14F-4D97-AF65-F5344CB8AC3E}">
        <p14:creationId xmlns="" xmlns:p14="http://schemas.microsoft.com/office/powerpoint/2010/main" val="1812224033"/>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714754" name="Rectangle 2"/>
          <p:cNvSpPr>
            <a:spLocks noGrp="1" noRot="1" noChangeArrowheads="1"/>
          </p:cNvSpPr>
          <p:nvPr>
            <p:ph type="title" idx="4294967295"/>
          </p:nvPr>
        </p:nvSpPr>
        <p:spPr>
          <a:xfrm>
            <a:off x="719138" y="260350"/>
            <a:ext cx="8424862" cy="504825"/>
          </a:xfrm>
        </p:spPr>
        <p:txBody>
          <a:bodyPr>
            <a:normAutofit fontScale="90000"/>
          </a:bodyPr>
          <a:lstStyle/>
          <a:p>
            <a:pPr eaLnBrk="1" fontAlgn="auto" hangingPunct="1">
              <a:spcAft>
                <a:spcPts val="0"/>
              </a:spcAft>
              <a:defRPr/>
            </a:pPr>
            <a:r>
              <a:rPr lang="it-IT" dirty="0" smtClean="0">
                <a:solidFill>
                  <a:schemeClr val="accent2">
                    <a:lumMod val="75000"/>
                  </a:schemeClr>
                </a:solidFill>
              </a:rPr>
              <a:t>Generale</a:t>
            </a:r>
          </a:p>
        </p:txBody>
      </p:sp>
      <p:grpSp>
        <p:nvGrpSpPr>
          <p:cNvPr id="2" name="Diagram 4"/>
          <p:cNvGrpSpPr>
            <a:grpSpLocks/>
          </p:cNvGrpSpPr>
          <p:nvPr/>
        </p:nvGrpSpPr>
        <p:grpSpPr bwMode="auto">
          <a:xfrm>
            <a:off x="630238" y="1052513"/>
            <a:ext cx="7886700" cy="5254625"/>
            <a:chOff x="1676" y="947"/>
            <a:chExt cx="2365" cy="2365"/>
          </a:xfrm>
          <a:solidFill>
            <a:srgbClr val="FFFF00"/>
          </a:solidFill>
        </p:grpSpPr>
        <p:sp>
          <p:nvSpPr>
            <p:cNvPr id="129029" name="_s1028"/>
            <p:cNvSpPr>
              <a:spLocks noChangeShapeType="1"/>
            </p:cNvSpPr>
            <p:nvPr/>
          </p:nvSpPr>
          <p:spPr bwMode="auto">
            <a:xfrm flipH="1" flipV="1">
              <a:off x="2439" y="1711"/>
              <a:ext cx="211" cy="210"/>
            </a:xfrm>
            <a:prstGeom prst="line">
              <a:avLst/>
            </a:prstGeom>
            <a:grpFill/>
            <a:ln w="28575">
              <a:solidFill>
                <a:srgbClr val="4B595B"/>
              </a:solidFill>
              <a:round/>
              <a:headEnd/>
              <a:tailEnd/>
            </a:ln>
            <a:extLst/>
          </p:spPr>
          <p:txBody>
            <a:bodyPr lIns="0" tIns="0" rIns="0" bIns="0" anchor="ctr"/>
            <a:lstStyle/>
            <a:p>
              <a:pPr algn="ctr" eaLnBrk="0" fontAlgn="base" hangingPunct="0">
                <a:spcBef>
                  <a:spcPct val="0"/>
                </a:spcBef>
                <a:spcAft>
                  <a:spcPct val="0"/>
                </a:spcAft>
                <a:defRPr/>
              </a:pPr>
              <a:endParaRPr lang="it-IT" sz="2400">
                <a:solidFill>
                  <a:srgbClr val="000000"/>
                </a:solidFill>
                <a:latin typeface="Times New Roman" pitchFamily="18" charset="0"/>
              </a:endParaRPr>
            </a:p>
          </p:txBody>
        </p:sp>
        <p:sp>
          <p:nvSpPr>
            <p:cNvPr id="10" name="_s1029"/>
            <p:cNvSpPr>
              <a:spLocks noChangeArrowheads="1"/>
            </p:cNvSpPr>
            <p:nvPr/>
          </p:nvSpPr>
          <p:spPr bwMode="auto">
            <a:xfrm>
              <a:off x="1936" y="1207"/>
              <a:ext cx="591" cy="591"/>
            </a:xfrm>
            <a:prstGeom prst="ellipse">
              <a:avLst/>
            </a:prstGeom>
            <a:grpFill/>
            <a:ln w="9525">
              <a:solidFill>
                <a:schemeClr val="tx2">
                  <a:lumMod val="75000"/>
                </a:schemeClr>
              </a:solidFill>
              <a:round/>
              <a:headEnd/>
              <a:tailEnd/>
            </a:ln>
            <a:effectLst>
              <a:outerShdw dist="53882" dir="2700000" algn="ctr" rotWithShape="0">
                <a:schemeClr val="bg2">
                  <a:alpha val="50000"/>
                </a:schemeClr>
              </a:outerShdw>
            </a:effectLst>
          </p:spPr>
          <p:txBody>
            <a:bodyPr wrap="none" lIns="0" tIns="0" rIns="0" bIns="0" anchor="ctr"/>
            <a:lstStyle/>
            <a:p>
              <a:pPr algn="ctr" fontAlgn="base">
                <a:spcBef>
                  <a:spcPct val="0"/>
                </a:spcBef>
                <a:spcAft>
                  <a:spcPct val="0"/>
                </a:spcAft>
                <a:defRPr/>
              </a:pPr>
              <a:r>
                <a:rPr lang="it-IT" sz="1700" b="1">
                  <a:solidFill>
                    <a:srgbClr val="362DF3"/>
                  </a:solidFill>
                  <a:latin typeface="Trebuchet MS" pitchFamily="34" charset="0"/>
                </a:rPr>
                <a:t>PREPOSTI</a:t>
              </a:r>
            </a:p>
          </p:txBody>
        </p:sp>
        <p:sp>
          <p:nvSpPr>
            <p:cNvPr id="129031" name="_s1030"/>
            <p:cNvSpPr>
              <a:spLocks noChangeShapeType="1"/>
            </p:cNvSpPr>
            <p:nvPr/>
          </p:nvSpPr>
          <p:spPr bwMode="auto">
            <a:xfrm flipH="1">
              <a:off x="2266" y="2129"/>
              <a:ext cx="298" cy="1"/>
            </a:xfrm>
            <a:prstGeom prst="line">
              <a:avLst/>
            </a:prstGeom>
            <a:grpFill/>
            <a:ln w="28575">
              <a:solidFill>
                <a:srgbClr val="4B595B"/>
              </a:solidFill>
              <a:round/>
              <a:headEnd/>
              <a:tailEnd/>
            </a:ln>
            <a:extLst/>
          </p:spPr>
          <p:txBody>
            <a:bodyPr lIns="0" tIns="0" rIns="0" bIns="0" anchor="ctr"/>
            <a:lstStyle/>
            <a:p>
              <a:pPr algn="ctr" eaLnBrk="0" fontAlgn="base" hangingPunct="0">
                <a:spcBef>
                  <a:spcPct val="0"/>
                </a:spcBef>
                <a:spcAft>
                  <a:spcPct val="0"/>
                </a:spcAft>
                <a:defRPr/>
              </a:pPr>
              <a:endParaRPr lang="it-IT" sz="2400">
                <a:solidFill>
                  <a:srgbClr val="000000"/>
                </a:solidFill>
                <a:latin typeface="Times New Roman" pitchFamily="18" charset="0"/>
              </a:endParaRPr>
            </a:p>
          </p:txBody>
        </p:sp>
        <p:sp>
          <p:nvSpPr>
            <p:cNvPr id="12" name="_s1031"/>
            <p:cNvSpPr>
              <a:spLocks noChangeArrowheads="1"/>
            </p:cNvSpPr>
            <p:nvPr/>
          </p:nvSpPr>
          <p:spPr bwMode="auto">
            <a:xfrm>
              <a:off x="1676" y="1834"/>
              <a:ext cx="591" cy="592"/>
            </a:xfrm>
            <a:prstGeom prst="ellipse">
              <a:avLst/>
            </a:prstGeom>
            <a:grpFill/>
            <a:ln w="9525">
              <a:solidFill>
                <a:schemeClr val="tx2">
                  <a:lumMod val="75000"/>
                </a:schemeClr>
              </a:solidFill>
              <a:round/>
              <a:headEnd/>
              <a:tailEnd/>
            </a:ln>
            <a:effectLst>
              <a:outerShdw dist="53882" dir="2700000" algn="ctr" rotWithShape="0">
                <a:schemeClr val="bg2">
                  <a:alpha val="50000"/>
                </a:schemeClr>
              </a:outerShdw>
            </a:effectLst>
          </p:spPr>
          <p:txBody>
            <a:bodyPr wrap="none" lIns="0" tIns="0" rIns="0" bIns="0" anchor="ctr"/>
            <a:lstStyle/>
            <a:p>
              <a:pPr algn="ctr" fontAlgn="base">
                <a:spcBef>
                  <a:spcPct val="0"/>
                </a:spcBef>
                <a:spcAft>
                  <a:spcPct val="0"/>
                </a:spcAft>
                <a:defRPr/>
              </a:pPr>
              <a:r>
                <a:rPr lang="it-IT" sz="1700" b="1" dirty="0">
                  <a:solidFill>
                    <a:srgbClr val="362DF3"/>
                  </a:solidFill>
                  <a:latin typeface="Trebuchet MS" pitchFamily="34" charset="0"/>
                </a:rPr>
                <a:t>ADDETTI </a:t>
              </a:r>
              <a:br>
                <a:rPr lang="it-IT" sz="1700" b="1" dirty="0">
                  <a:solidFill>
                    <a:srgbClr val="362DF3"/>
                  </a:solidFill>
                  <a:latin typeface="Trebuchet MS" pitchFamily="34" charset="0"/>
                </a:rPr>
              </a:br>
              <a:r>
                <a:rPr lang="it-IT" sz="1700" b="1" dirty="0">
                  <a:solidFill>
                    <a:srgbClr val="362DF3"/>
                  </a:solidFill>
                  <a:latin typeface="Trebuchet MS" pitchFamily="34" charset="0"/>
                </a:rPr>
                <a:t>EMERGENZE</a:t>
              </a:r>
            </a:p>
          </p:txBody>
        </p:sp>
        <p:sp>
          <p:nvSpPr>
            <p:cNvPr id="129033" name="_s1032"/>
            <p:cNvSpPr>
              <a:spLocks noChangeShapeType="1"/>
            </p:cNvSpPr>
            <p:nvPr/>
          </p:nvSpPr>
          <p:spPr bwMode="auto">
            <a:xfrm flipH="1">
              <a:off x="2440" y="2337"/>
              <a:ext cx="210" cy="212"/>
            </a:xfrm>
            <a:prstGeom prst="line">
              <a:avLst/>
            </a:prstGeom>
            <a:grpFill/>
            <a:ln w="28575">
              <a:solidFill>
                <a:srgbClr val="4B595B"/>
              </a:solidFill>
              <a:round/>
              <a:headEnd/>
              <a:tailEnd/>
            </a:ln>
            <a:extLst/>
          </p:spPr>
          <p:txBody>
            <a:bodyPr lIns="0" tIns="0" rIns="0" bIns="0" anchor="ctr"/>
            <a:lstStyle/>
            <a:p>
              <a:pPr algn="ctr" eaLnBrk="0" fontAlgn="base" hangingPunct="0">
                <a:spcBef>
                  <a:spcPct val="0"/>
                </a:spcBef>
                <a:spcAft>
                  <a:spcPct val="0"/>
                </a:spcAft>
                <a:defRPr/>
              </a:pPr>
              <a:endParaRPr lang="it-IT" sz="2400">
                <a:solidFill>
                  <a:srgbClr val="000000"/>
                </a:solidFill>
                <a:latin typeface="Times New Roman" pitchFamily="18" charset="0"/>
              </a:endParaRPr>
            </a:p>
          </p:txBody>
        </p:sp>
        <p:sp>
          <p:nvSpPr>
            <p:cNvPr id="14" name="_s1033"/>
            <p:cNvSpPr>
              <a:spLocks noChangeArrowheads="1"/>
            </p:cNvSpPr>
            <p:nvPr/>
          </p:nvSpPr>
          <p:spPr bwMode="auto">
            <a:xfrm>
              <a:off x="1936" y="2461"/>
              <a:ext cx="591" cy="591"/>
            </a:xfrm>
            <a:prstGeom prst="ellipse">
              <a:avLst/>
            </a:prstGeom>
            <a:grpFill/>
            <a:ln w="9525">
              <a:solidFill>
                <a:schemeClr val="tx2">
                  <a:lumMod val="75000"/>
                </a:schemeClr>
              </a:solidFill>
              <a:round/>
              <a:headEnd/>
              <a:tailEnd/>
            </a:ln>
            <a:effectLst>
              <a:outerShdw dist="53882" dir="2700000" algn="ctr" rotWithShape="0">
                <a:schemeClr val="bg2">
                  <a:alpha val="50000"/>
                </a:schemeClr>
              </a:outerShdw>
            </a:effectLst>
          </p:spPr>
          <p:txBody>
            <a:bodyPr lIns="0" tIns="0" rIns="0" bIns="0" anchor="ctr"/>
            <a:lstStyle/>
            <a:p>
              <a:pPr algn="ctr" fontAlgn="base">
                <a:spcBef>
                  <a:spcPct val="0"/>
                </a:spcBef>
                <a:spcAft>
                  <a:spcPct val="0"/>
                </a:spcAft>
                <a:defRPr/>
              </a:pPr>
              <a:r>
                <a:rPr lang="it-IT" sz="1700" b="1" dirty="0">
                  <a:solidFill>
                    <a:srgbClr val="362DF3"/>
                  </a:solidFill>
                  <a:latin typeface="Trebuchet MS" pitchFamily="34" charset="0"/>
                </a:rPr>
                <a:t>ADDETTI PRIMO SOCCORSO</a:t>
              </a:r>
            </a:p>
          </p:txBody>
        </p:sp>
        <p:sp>
          <p:nvSpPr>
            <p:cNvPr id="129035" name="_s1034"/>
            <p:cNvSpPr>
              <a:spLocks noChangeShapeType="1"/>
            </p:cNvSpPr>
            <p:nvPr/>
          </p:nvSpPr>
          <p:spPr bwMode="auto">
            <a:xfrm>
              <a:off x="2858" y="2423"/>
              <a:ext cx="1" cy="299"/>
            </a:xfrm>
            <a:prstGeom prst="line">
              <a:avLst/>
            </a:prstGeom>
            <a:grpFill/>
            <a:ln w="28575">
              <a:solidFill>
                <a:srgbClr val="4B595B"/>
              </a:solidFill>
              <a:round/>
              <a:headEnd/>
              <a:tailEnd/>
            </a:ln>
            <a:extLst/>
          </p:spPr>
          <p:txBody>
            <a:bodyPr lIns="0" tIns="0" rIns="0" bIns="0" anchor="ctr"/>
            <a:lstStyle/>
            <a:p>
              <a:pPr algn="ctr" eaLnBrk="0" fontAlgn="base" hangingPunct="0">
                <a:spcBef>
                  <a:spcPct val="0"/>
                </a:spcBef>
                <a:spcAft>
                  <a:spcPct val="0"/>
                </a:spcAft>
                <a:defRPr/>
              </a:pPr>
              <a:endParaRPr lang="it-IT" sz="2400">
                <a:solidFill>
                  <a:srgbClr val="000000"/>
                </a:solidFill>
                <a:latin typeface="Times New Roman" pitchFamily="18" charset="0"/>
              </a:endParaRPr>
            </a:p>
          </p:txBody>
        </p:sp>
        <p:sp>
          <p:nvSpPr>
            <p:cNvPr id="16" name="_s1035"/>
            <p:cNvSpPr>
              <a:spLocks noChangeArrowheads="1"/>
            </p:cNvSpPr>
            <p:nvPr/>
          </p:nvSpPr>
          <p:spPr bwMode="auto">
            <a:xfrm>
              <a:off x="2563" y="2721"/>
              <a:ext cx="591" cy="591"/>
            </a:xfrm>
            <a:prstGeom prst="ellipse">
              <a:avLst/>
            </a:prstGeom>
            <a:grpFill/>
            <a:ln w="9525">
              <a:solidFill>
                <a:schemeClr val="tx2">
                  <a:lumMod val="75000"/>
                </a:schemeClr>
              </a:solidFill>
              <a:round/>
              <a:headEnd/>
              <a:tailEnd/>
            </a:ln>
            <a:effectLst>
              <a:outerShdw dist="53882" dir="2700000" algn="ctr" rotWithShape="0">
                <a:schemeClr val="bg2">
                  <a:alpha val="50000"/>
                </a:schemeClr>
              </a:outerShdw>
            </a:effectLst>
          </p:spPr>
          <p:txBody>
            <a:bodyPr lIns="0" tIns="0" rIns="0" bIns="0" anchor="ctr"/>
            <a:lstStyle/>
            <a:p>
              <a:pPr algn="ctr" fontAlgn="base">
                <a:spcBef>
                  <a:spcPct val="0"/>
                </a:spcBef>
                <a:spcAft>
                  <a:spcPct val="0"/>
                </a:spcAft>
                <a:defRPr/>
              </a:pPr>
              <a:r>
                <a:rPr lang="it-IT" sz="1700" b="1">
                  <a:solidFill>
                    <a:srgbClr val="362DF3"/>
                  </a:solidFill>
                  <a:latin typeface="Trebuchet MS" pitchFamily="34" charset="0"/>
                </a:rPr>
                <a:t>MEDICO COMPETENTE</a:t>
              </a:r>
            </a:p>
          </p:txBody>
        </p:sp>
        <p:sp>
          <p:nvSpPr>
            <p:cNvPr id="129037" name="_s1036"/>
            <p:cNvSpPr>
              <a:spLocks noChangeShapeType="1"/>
            </p:cNvSpPr>
            <p:nvPr/>
          </p:nvSpPr>
          <p:spPr bwMode="auto">
            <a:xfrm>
              <a:off x="3066" y="2337"/>
              <a:ext cx="212" cy="211"/>
            </a:xfrm>
            <a:prstGeom prst="line">
              <a:avLst/>
            </a:prstGeom>
            <a:grpFill/>
            <a:ln w="28575">
              <a:solidFill>
                <a:srgbClr val="4B595B"/>
              </a:solidFill>
              <a:round/>
              <a:headEnd/>
              <a:tailEnd/>
            </a:ln>
            <a:extLst/>
          </p:spPr>
          <p:txBody>
            <a:bodyPr lIns="0" tIns="0" rIns="0" bIns="0" anchor="ctr"/>
            <a:lstStyle/>
            <a:p>
              <a:pPr algn="ctr" eaLnBrk="0" fontAlgn="base" hangingPunct="0">
                <a:spcBef>
                  <a:spcPct val="0"/>
                </a:spcBef>
                <a:spcAft>
                  <a:spcPct val="0"/>
                </a:spcAft>
                <a:defRPr/>
              </a:pPr>
              <a:endParaRPr lang="it-IT" sz="2400">
                <a:solidFill>
                  <a:srgbClr val="000000"/>
                </a:solidFill>
                <a:latin typeface="Times New Roman" pitchFamily="18" charset="0"/>
              </a:endParaRPr>
            </a:p>
          </p:txBody>
        </p:sp>
        <p:sp>
          <p:nvSpPr>
            <p:cNvPr id="18" name="_s1037"/>
            <p:cNvSpPr>
              <a:spLocks noChangeArrowheads="1"/>
            </p:cNvSpPr>
            <p:nvPr/>
          </p:nvSpPr>
          <p:spPr bwMode="auto">
            <a:xfrm>
              <a:off x="3201" y="2435"/>
              <a:ext cx="591" cy="591"/>
            </a:xfrm>
            <a:prstGeom prst="ellipse">
              <a:avLst/>
            </a:prstGeom>
            <a:grpFill/>
            <a:ln w="9525">
              <a:solidFill>
                <a:schemeClr val="tx2">
                  <a:lumMod val="75000"/>
                </a:schemeClr>
              </a:solidFill>
              <a:round/>
              <a:headEnd/>
              <a:tailEnd/>
            </a:ln>
            <a:effectLst>
              <a:outerShdw dist="53882" dir="2700000" algn="ctr" rotWithShape="0">
                <a:schemeClr val="bg2">
                  <a:alpha val="50000"/>
                </a:schemeClr>
              </a:outerShdw>
            </a:effectLst>
          </p:spPr>
          <p:txBody>
            <a:bodyPr wrap="none" lIns="0" tIns="0" rIns="0" bIns="0" anchor="ctr"/>
            <a:lstStyle/>
            <a:p>
              <a:pPr algn="ctr" fontAlgn="base">
                <a:spcBef>
                  <a:spcPct val="0"/>
                </a:spcBef>
                <a:spcAft>
                  <a:spcPct val="0"/>
                </a:spcAft>
                <a:defRPr/>
              </a:pPr>
              <a:r>
                <a:rPr lang="it-IT" sz="1700" b="1" dirty="0">
                  <a:solidFill>
                    <a:srgbClr val="362DF3"/>
                  </a:solidFill>
                  <a:latin typeface="Trebuchet MS" pitchFamily="34" charset="0"/>
                </a:rPr>
                <a:t>RLS</a:t>
              </a:r>
            </a:p>
          </p:txBody>
        </p:sp>
        <p:sp>
          <p:nvSpPr>
            <p:cNvPr id="129039" name="_s1038"/>
            <p:cNvSpPr>
              <a:spLocks noChangeShapeType="1"/>
            </p:cNvSpPr>
            <p:nvPr/>
          </p:nvSpPr>
          <p:spPr bwMode="auto">
            <a:xfrm>
              <a:off x="3152" y="2129"/>
              <a:ext cx="299" cy="0"/>
            </a:xfrm>
            <a:prstGeom prst="line">
              <a:avLst/>
            </a:prstGeom>
            <a:grpFill/>
            <a:ln w="28575">
              <a:solidFill>
                <a:srgbClr val="4B595B"/>
              </a:solidFill>
              <a:round/>
              <a:headEnd/>
              <a:tailEnd/>
            </a:ln>
            <a:extLst/>
          </p:spPr>
          <p:txBody>
            <a:bodyPr lIns="0" tIns="0" rIns="0" bIns="0" anchor="ctr"/>
            <a:lstStyle/>
            <a:p>
              <a:pPr algn="ctr" eaLnBrk="0" fontAlgn="base" hangingPunct="0">
                <a:spcBef>
                  <a:spcPct val="0"/>
                </a:spcBef>
                <a:spcAft>
                  <a:spcPct val="0"/>
                </a:spcAft>
                <a:defRPr/>
              </a:pPr>
              <a:endParaRPr lang="it-IT" sz="2400">
                <a:solidFill>
                  <a:srgbClr val="000000"/>
                </a:solidFill>
                <a:latin typeface="Times New Roman" pitchFamily="18" charset="0"/>
              </a:endParaRPr>
            </a:p>
          </p:txBody>
        </p:sp>
        <p:sp>
          <p:nvSpPr>
            <p:cNvPr id="20" name="_s1039"/>
            <p:cNvSpPr>
              <a:spLocks noChangeArrowheads="1"/>
            </p:cNvSpPr>
            <p:nvPr/>
          </p:nvSpPr>
          <p:spPr bwMode="auto">
            <a:xfrm>
              <a:off x="3450" y="1834"/>
              <a:ext cx="591" cy="592"/>
            </a:xfrm>
            <a:prstGeom prst="ellipse">
              <a:avLst/>
            </a:prstGeom>
            <a:grpFill/>
            <a:ln w="9525">
              <a:solidFill>
                <a:schemeClr val="tx2">
                  <a:lumMod val="75000"/>
                </a:schemeClr>
              </a:solidFill>
              <a:round/>
              <a:headEnd/>
              <a:tailEnd/>
            </a:ln>
            <a:effectLst>
              <a:outerShdw dist="53882" dir="2700000" algn="ctr" rotWithShape="0">
                <a:schemeClr val="bg2">
                  <a:alpha val="50000"/>
                </a:schemeClr>
              </a:outerShdw>
            </a:effectLst>
          </p:spPr>
          <p:txBody>
            <a:bodyPr lIns="0" tIns="0" rIns="0" bIns="0" anchor="ctr"/>
            <a:lstStyle/>
            <a:p>
              <a:pPr algn="ctr" fontAlgn="base">
                <a:spcBef>
                  <a:spcPct val="0"/>
                </a:spcBef>
                <a:spcAft>
                  <a:spcPct val="0"/>
                </a:spcAft>
                <a:defRPr/>
              </a:pPr>
              <a:r>
                <a:rPr lang="it-IT" sz="1700" b="1" dirty="0">
                  <a:solidFill>
                    <a:srgbClr val="362DF3"/>
                  </a:solidFill>
                  <a:latin typeface="Trebuchet MS" pitchFamily="34" charset="0"/>
                </a:rPr>
                <a:t>LAVORATORI</a:t>
              </a:r>
            </a:p>
          </p:txBody>
        </p:sp>
        <p:sp>
          <p:nvSpPr>
            <p:cNvPr id="129041" name="_s1040"/>
            <p:cNvSpPr>
              <a:spLocks noChangeShapeType="1"/>
            </p:cNvSpPr>
            <p:nvPr/>
          </p:nvSpPr>
          <p:spPr bwMode="auto">
            <a:xfrm flipV="1">
              <a:off x="3066" y="1710"/>
              <a:ext cx="211" cy="211"/>
            </a:xfrm>
            <a:prstGeom prst="line">
              <a:avLst/>
            </a:prstGeom>
            <a:grpFill/>
            <a:ln w="28575">
              <a:solidFill>
                <a:srgbClr val="4B595B"/>
              </a:solidFill>
              <a:round/>
              <a:headEnd/>
              <a:tailEnd/>
            </a:ln>
            <a:extLst/>
          </p:spPr>
          <p:txBody>
            <a:bodyPr lIns="0" tIns="0" rIns="0" bIns="0" anchor="ctr"/>
            <a:lstStyle/>
            <a:p>
              <a:pPr algn="ctr" eaLnBrk="0" fontAlgn="base" hangingPunct="0">
                <a:spcBef>
                  <a:spcPct val="0"/>
                </a:spcBef>
                <a:spcAft>
                  <a:spcPct val="0"/>
                </a:spcAft>
                <a:defRPr/>
              </a:pPr>
              <a:endParaRPr lang="it-IT" sz="2400">
                <a:solidFill>
                  <a:srgbClr val="000000"/>
                </a:solidFill>
                <a:latin typeface="Times New Roman" pitchFamily="18" charset="0"/>
              </a:endParaRPr>
            </a:p>
          </p:txBody>
        </p:sp>
        <p:sp>
          <p:nvSpPr>
            <p:cNvPr id="22" name="_s1041"/>
            <p:cNvSpPr>
              <a:spLocks noChangeArrowheads="1"/>
            </p:cNvSpPr>
            <p:nvPr/>
          </p:nvSpPr>
          <p:spPr bwMode="auto">
            <a:xfrm>
              <a:off x="3190" y="1207"/>
              <a:ext cx="591" cy="591"/>
            </a:xfrm>
            <a:prstGeom prst="ellipse">
              <a:avLst/>
            </a:prstGeom>
            <a:grpFill/>
            <a:ln w="9525">
              <a:solidFill>
                <a:schemeClr val="tx2">
                  <a:lumMod val="75000"/>
                </a:schemeClr>
              </a:solidFill>
              <a:round/>
              <a:headEnd/>
              <a:tailEnd/>
            </a:ln>
            <a:effectLst>
              <a:outerShdw dist="53882" dir="2700000" algn="ctr" rotWithShape="0">
                <a:schemeClr val="bg2">
                  <a:alpha val="50000"/>
                </a:schemeClr>
              </a:outerShdw>
            </a:effectLst>
          </p:spPr>
          <p:txBody>
            <a:bodyPr lIns="0" tIns="0" rIns="0" bIns="0" anchor="ctr"/>
            <a:lstStyle/>
            <a:p>
              <a:pPr algn="ctr" fontAlgn="base">
                <a:spcBef>
                  <a:spcPct val="0"/>
                </a:spcBef>
                <a:spcAft>
                  <a:spcPct val="0"/>
                </a:spcAft>
                <a:defRPr/>
              </a:pPr>
              <a:r>
                <a:rPr lang="it-IT" sz="1700" b="1">
                  <a:solidFill>
                    <a:srgbClr val="362DF3"/>
                  </a:solidFill>
                  <a:latin typeface="Trebuchet MS" pitchFamily="34" charset="0"/>
                </a:rPr>
                <a:t>ASPP</a:t>
              </a:r>
            </a:p>
          </p:txBody>
        </p:sp>
        <p:sp>
          <p:nvSpPr>
            <p:cNvPr id="129043" name="_s1042"/>
            <p:cNvSpPr>
              <a:spLocks noChangeShapeType="1"/>
            </p:cNvSpPr>
            <p:nvPr/>
          </p:nvSpPr>
          <p:spPr bwMode="auto">
            <a:xfrm flipV="1">
              <a:off x="2858" y="1537"/>
              <a:ext cx="0" cy="298"/>
            </a:xfrm>
            <a:prstGeom prst="line">
              <a:avLst/>
            </a:prstGeom>
            <a:grpFill/>
            <a:ln w="28575">
              <a:solidFill>
                <a:srgbClr val="4B595B"/>
              </a:solidFill>
              <a:round/>
              <a:headEnd/>
              <a:tailEnd/>
            </a:ln>
            <a:extLst/>
          </p:spPr>
          <p:txBody>
            <a:bodyPr lIns="0" tIns="0" rIns="0" bIns="0" anchor="ctr"/>
            <a:lstStyle/>
            <a:p>
              <a:pPr algn="ctr" eaLnBrk="0" fontAlgn="base" hangingPunct="0">
                <a:spcBef>
                  <a:spcPct val="0"/>
                </a:spcBef>
                <a:spcAft>
                  <a:spcPct val="0"/>
                </a:spcAft>
                <a:defRPr/>
              </a:pPr>
              <a:endParaRPr lang="it-IT" sz="2400">
                <a:solidFill>
                  <a:srgbClr val="000000"/>
                </a:solidFill>
                <a:latin typeface="Times New Roman" pitchFamily="18" charset="0"/>
              </a:endParaRPr>
            </a:p>
          </p:txBody>
        </p:sp>
        <p:sp>
          <p:nvSpPr>
            <p:cNvPr id="24" name="_s1043"/>
            <p:cNvSpPr>
              <a:spLocks noChangeArrowheads="1"/>
            </p:cNvSpPr>
            <p:nvPr/>
          </p:nvSpPr>
          <p:spPr bwMode="auto">
            <a:xfrm>
              <a:off x="2563" y="947"/>
              <a:ext cx="591" cy="591"/>
            </a:xfrm>
            <a:prstGeom prst="ellipse">
              <a:avLst/>
            </a:prstGeom>
            <a:grpFill/>
            <a:ln w="9525">
              <a:solidFill>
                <a:schemeClr val="tx2">
                  <a:lumMod val="75000"/>
                </a:schemeClr>
              </a:solidFill>
              <a:round/>
              <a:headEnd/>
              <a:tailEnd/>
            </a:ln>
            <a:effectLst>
              <a:outerShdw dist="53882" dir="2700000" algn="ctr" rotWithShape="0">
                <a:schemeClr val="bg2">
                  <a:alpha val="50000"/>
                </a:schemeClr>
              </a:outerShdw>
            </a:effectLst>
          </p:spPr>
          <p:txBody>
            <a:bodyPr lIns="0" tIns="0" rIns="0" bIns="0" anchor="ctr"/>
            <a:lstStyle/>
            <a:p>
              <a:pPr algn="ctr" fontAlgn="base">
                <a:spcBef>
                  <a:spcPct val="0"/>
                </a:spcBef>
                <a:spcAft>
                  <a:spcPct val="0"/>
                </a:spcAft>
                <a:defRPr/>
              </a:pPr>
              <a:r>
                <a:rPr lang="it-IT" sz="1700" b="1" dirty="0">
                  <a:solidFill>
                    <a:srgbClr val="362DF3"/>
                  </a:solidFill>
                  <a:latin typeface="Trebuchet MS" pitchFamily="34" charset="0"/>
                </a:rPr>
                <a:t>RSPP</a:t>
              </a:r>
            </a:p>
          </p:txBody>
        </p:sp>
        <p:sp>
          <p:nvSpPr>
            <p:cNvPr id="25" name="_s1044"/>
            <p:cNvSpPr>
              <a:spLocks noChangeArrowheads="1"/>
            </p:cNvSpPr>
            <p:nvPr/>
          </p:nvSpPr>
          <p:spPr bwMode="auto">
            <a:xfrm>
              <a:off x="2563" y="1835"/>
              <a:ext cx="591" cy="591"/>
            </a:xfrm>
            <a:prstGeom prst="ellipse">
              <a:avLst/>
            </a:prstGeom>
            <a:grpFill/>
            <a:ln w="9525">
              <a:solidFill>
                <a:srgbClr val="4B595B"/>
              </a:solidFill>
              <a:round/>
              <a:headEnd/>
              <a:tailEnd/>
            </a:ln>
            <a:effectLst>
              <a:outerShdw dist="53882" dir="2700000" algn="ctr" rotWithShape="0">
                <a:schemeClr val="bg2">
                  <a:alpha val="50000"/>
                </a:schemeClr>
              </a:outerShdw>
            </a:effectLst>
          </p:spPr>
          <p:txBody>
            <a:bodyPr wrap="none" lIns="0" tIns="0" rIns="0" bIns="0" anchor="ctr"/>
            <a:lstStyle/>
            <a:p>
              <a:pPr algn="ctr" fontAlgn="base">
                <a:spcBef>
                  <a:spcPct val="0"/>
                </a:spcBef>
                <a:spcAft>
                  <a:spcPct val="0"/>
                </a:spcAft>
                <a:defRPr/>
              </a:pPr>
              <a:r>
                <a:rPr lang="it-IT" sz="4400" dirty="0" err="1">
                  <a:solidFill>
                    <a:prstClr val="black"/>
                  </a:solidFill>
                  <a:latin typeface="Trebuchet MS" pitchFamily="34" charset="0"/>
                </a:rPr>
                <a:t>DL</a:t>
              </a:r>
              <a:endParaRPr lang="it-IT" sz="4400" dirty="0">
                <a:solidFill>
                  <a:prstClr val="black"/>
                </a:solidFill>
                <a:latin typeface="Trebuchet MS" pitchFamily="34" charset="0"/>
              </a:endParaRPr>
            </a:p>
          </p:txBody>
        </p:sp>
      </p:grpSp>
    </p:spTree>
    <p:extLst>
      <p:ext uri="{BB962C8B-B14F-4D97-AF65-F5344CB8AC3E}">
        <p14:creationId xmlns="" xmlns:p14="http://schemas.microsoft.com/office/powerpoint/2010/main" val="39117378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14754"/>
                                        </p:tgtEl>
                                        <p:attrNameLst>
                                          <p:attrName>style.visibility</p:attrName>
                                        </p:attrNameLst>
                                      </p:cBhvr>
                                      <p:to>
                                        <p:strVal val="visible"/>
                                      </p:to>
                                    </p:set>
                                    <p:anim calcmode="lin" valueType="num">
                                      <p:cBhvr>
                                        <p:cTn id="7" dur="500" fill="hold"/>
                                        <p:tgtEl>
                                          <p:spTgt spid="714754"/>
                                        </p:tgtEl>
                                        <p:attrNameLst>
                                          <p:attrName>ppt_w</p:attrName>
                                        </p:attrNameLst>
                                      </p:cBhvr>
                                      <p:tavLst>
                                        <p:tav tm="0">
                                          <p:val>
                                            <p:fltVal val="0"/>
                                          </p:val>
                                        </p:tav>
                                        <p:tav tm="100000">
                                          <p:val>
                                            <p:strVal val="#ppt_w"/>
                                          </p:val>
                                        </p:tav>
                                      </p:tavLst>
                                    </p:anim>
                                    <p:anim calcmode="lin" valueType="num">
                                      <p:cBhvr>
                                        <p:cTn id="8" dur="500" fill="hold"/>
                                        <p:tgtEl>
                                          <p:spTgt spid="71475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pattFill prst="dashDnDiag">
          <a:fgClr>
            <a:schemeClr val="accent1"/>
          </a:fgClr>
          <a:bgClr>
            <a:schemeClr val="bg1"/>
          </a:bgClr>
        </a:patt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1139825" y="620713"/>
            <a:ext cx="6264275" cy="1512887"/>
          </a:xfrm>
          <a:solidFill>
            <a:schemeClr val="bg2">
              <a:lumMod val="90000"/>
            </a:schemeClr>
          </a:solidFill>
        </p:spPr>
        <p:txBody>
          <a:bodyPr rtlCol="0">
            <a:normAutofit/>
          </a:bodyPr>
          <a:lstStyle/>
          <a:p>
            <a:pPr eaLnBrk="1" fontAlgn="auto" hangingPunct="1">
              <a:spcAft>
                <a:spcPts val="0"/>
              </a:spcAft>
              <a:defRPr/>
            </a:pPr>
            <a:r>
              <a:rPr lang="it-IT" sz="3200" b="1" u="sng" dirty="0" smtClean="0">
                <a:solidFill>
                  <a:srgbClr val="800000"/>
                </a:solidFill>
                <a:latin typeface="+mn-lt"/>
              </a:rPr>
              <a:t>Il sistema relazionale</a:t>
            </a:r>
          </a:p>
        </p:txBody>
      </p:sp>
      <p:grpSp>
        <p:nvGrpSpPr>
          <p:cNvPr id="474115" name="Group 3"/>
          <p:cNvGrpSpPr>
            <a:grpSpLocks/>
          </p:cNvGrpSpPr>
          <p:nvPr/>
        </p:nvGrpSpPr>
        <p:grpSpPr bwMode="auto">
          <a:xfrm>
            <a:off x="1476375" y="2370138"/>
            <a:ext cx="6696075" cy="3795712"/>
            <a:chOff x="3" y="960"/>
            <a:chExt cx="5958" cy="3216"/>
          </a:xfrm>
        </p:grpSpPr>
        <p:sp>
          <p:nvSpPr>
            <p:cNvPr id="474117" name="Oval 4"/>
            <p:cNvSpPr>
              <a:spLocks noChangeArrowheads="1"/>
            </p:cNvSpPr>
            <p:nvPr/>
          </p:nvSpPr>
          <p:spPr bwMode="auto">
            <a:xfrm>
              <a:off x="2304" y="960"/>
              <a:ext cx="1008" cy="1056"/>
            </a:xfrm>
            <a:prstGeom prst="ellipse">
              <a:avLst/>
            </a:prstGeom>
            <a:solidFill>
              <a:schemeClr val="bg1"/>
            </a:solidFill>
            <a:ln w="76200">
              <a:solidFill>
                <a:srgbClr val="FF3300"/>
              </a:solidFill>
              <a:round/>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4118" name="Oval 5"/>
            <p:cNvSpPr>
              <a:spLocks noChangeArrowheads="1"/>
            </p:cNvSpPr>
            <p:nvPr/>
          </p:nvSpPr>
          <p:spPr bwMode="auto">
            <a:xfrm>
              <a:off x="4128" y="1536"/>
              <a:ext cx="1008" cy="1056"/>
            </a:xfrm>
            <a:prstGeom prst="ellipse">
              <a:avLst/>
            </a:prstGeom>
            <a:solidFill>
              <a:schemeClr val="bg1"/>
            </a:solidFill>
            <a:ln w="76200">
              <a:solidFill>
                <a:srgbClr val="FF3300"/>
              </a:solidFill>
              <a:round/>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4119" name="Oval 6"/>
            <p:cNvSpPr>
              <a:spLocks noChangeArrowheads="1"/>
            </p:cNvSpPr>
            <p:nvPr/>
          </p:nvSpPr>
          <p:spPr bwMode="auto">
            <a:xfrm>
              <a:off x="3264" y="3024"/>
              <a:ext cx="1248" cy="1152"/>
            </a:xfrm>
            <a:prstGeom prst="ellipse">
              <a:avLst/>
            </a:prstGeom>
            <a:solidFill>
              <a:schemeClr val="bg1"/>
            </a:solidFill>
            <a:ln w="76200">
              <a:solidFill>
                <a:srgbClr val="FF3300"/>
              </a:solidFill>
              <a:round/>
              <a:headEnd/>
              <a:tailEnd/>
            </a:ln>
          </p:spPr>
          <p:txBody>
            <a:bodyPr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4120" name="Oval 7"/>
            <p:cNvSpPr>
              <a:spLocks noChangeArrowheads="1"/>
            </p:cNvSpPr>
            <p:nvPr/>
          </p:nvSpPr>
          <p:spPr bwMode="auto">
            <a:xfrm>
              <a:off x="1680" y="3024"/>
              <a:ext cx="1008" cy="1056"/>
            </a:xfrm>
            <a:prstGeom prst="ellipse">
              <a:avLst/>
            </a:prstGeom>
            <a:solidFill>
              <a:schemeClr val="bg1"/>
            </a:solidFill>
            <a:ln w="76200">
              <a:solidFill>
                <a:srgbClr val="FF3300"/>
              </a:solidFill>
              <a:round/>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4121" name="Oval 8"/>
            <p:cNvSpPr>
              <a:spLocks noChangeArrowheads="1"/>
            </p:cNvSpPr>
            <p:nvPr/>
          </p:nvSpPr>
          <p:spPr bwMode="auto">
            <a:xfrm>
              <a:off x="672" y="1632"/>
              <a:ext cx="1008" cy="1056"/>
            </a:xfrm>
            <a:prstGeom prst="ellipse">
              <a:avLst/>
            </a:prstGeom>
            <a:solidFill>
              <a:schemeClr val="bg1"/>
            </a:solidFill>
            <a:ln w="76200">
              <a:solidFill>
                <a:srgbClr val="FF3300"/>
              </a:solidFill>
              <a:round/>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pic>
          <p:nvPicPr>
            <p:cNvPr id="474122" name="Picture 9" descr="dl"/>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94" y="1104"/>
              <a:ext cx="637" cy="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4123" name="Picture 10" descr="rsp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4" y="1776"/>
              <a:ext cx="641"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4124" name="Picture 11" descr="rl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72" y="3168"/>
              <a:ext cx="619" cy="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4125" name="Picture 12" descr="lavoratori"/>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504" y="3216"/>
              <a:ext cx="767"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4126" name="Picture 13" descr="mc"/>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320" y="1680"/>
              <a:ext cx="653"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4127" name="Text Box 14"/>
            <p:cNvSpPr txBox="1">
              <a:spLocks noChangeArrowheads="1"/>
            </p:cNvSpPr>
            <p:nvPr/>
          </p:nvSpPr>
          <p:spPr bwMode="auto">
            <a:xfrm>
              <a:off x="3211" y="969"/>
              <a:ext cx="548" cy="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D.L.</a:t>
              </a:r>
            </a:p>
          </p:txBody>
        </p:sp>
        <p:sp>
          <p:nvSpPr>
            <p:cNvPr id="474128" name="Text Box 15"/>
            <p:cNvSpPr txBox="1">
              <a:spLocks noChangeArrowheads="1"/>
            </p:cNvSpPr>
            <p:nvPr/>
          </p:nvSpPr>
          <p:spPr bwMode="auto">
            <a:xfrm>
              <a:off x="3" y="1930"/>
              <a:ext cx="673"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RSPP</a:t>
              </a:r>
            </a:p>
          </p:txBody>
        </p:sp>
        <p:sp>
          <p:nvSpPr>
            <p:cNvPr id="474129" name="Text Box 16"/>
            <p:cNvSpPr txBox="1">
              <a:spLocks noChangeArrowheads="1"/>
            </p:cNvSpPr>
            <p:nvPr/>
          </p:nvSpPr>
          <p:spPr bwMode="auto">
            <a:xfrm>
              <a:off x="1008" y="3311"/>
              <a:ext cx="552" cy="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600" b="1" smtClean="0">
                  <a:solidFill>
                    <a:srgbClr val="0066CC"/>
                  </a:solidFill>
                  <a:latin typeface="Arial" pitchFamily="34" charset="0"/>
                  <a:ea typeface="MS PGothic" pitchFamily="34" charset="-128"/>
                  <a:cs typeface="Times New Roman" pitchFamily="18" charset="0"/>
                </a:rPr>
                <a:t>RLS</a:t>
              </a:r>
            </a:p>
          </p:txBody>
        </p:sp>
        <p:sp>
          <p:nvSpPr>
            <p:cNvPr id="474130" name="Text Box 17"/>
            <p:cNvSpPr txBox="1">
              <a:spLocks noChangeArrowheads="1"/>
            </p:cNvSpPr>
            <p:nvPr/>
          </p:nvSpPr>
          <p:spPr bwMode="auto">
            <a:xfrm>
              <a:off x="4349" y="3119"/>
              <a:ext cx="1612" cy="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Lavoratori</a:t>
              </a:r>
            </a:p>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E</a:t>
              </a:r>
            </a:p>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Lavoratrici</a:t>
              </a:r>
            </a:p>
          </p:txBody>
        </p:sp>
        <p:sp>
          <p:nvSpPr>
            <p:cNvPr id="474131" name="Text Box 18"/>
            <p:cNvSpPr txBox="1">
              <a:spLocks noChangeArrowheads="1"/>
            </p:cNvSpPr>
            <p:nvPr/>
          </p:nvSpPr>
          <p:spPr bwMode="auto">
            <a:xfrm>
              <a:off x="4989" y="1689"/>
              <a:ext cx="605"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M.C.</a:t>
              </a:r>
            </a:p>
          </p:txBody>
        </p:sp>
      </p:grpSp>
      <p:sp>
        <p:nvSpPr>
          <p:cNvPr id="229395" name="Text Box 19"/>
          <p:cNvSpPr txBox="1">
            <a:spLocks noChangeArrowheads="1"/>
          </p:cNvSpPr>
          <p:nvPr/>
        </p:nvSpPr>
        <p:spPr bwMode="auto">
          <a:xfrm>
            <a:off x="2541588" y="4340225"/>
            <a:ext cx="5086350" cy="457200"/>
          </a:xfrm>
          <a:prstGeom prst="rect">
            <a:avLst/>
          </a:prstGeom>
          <a:solidFill>
            <a:srgbClr val="0066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800" b="1" smtClean="0">
                <a:solidFill>
                  <a:srgbClr val="FFFFFF"/>
                </a:solidFill>
                <a:latin typeface="Arial" pitchFamily="34" charset="0"/>
                <a:ea typeface="MS PGothic" pitchFamily="34" charset="-128"/>
                <a:cs typeface="Times New Roman" pitchFamily="18" charset="0"/>
              </a:rPr>
              <a:t>Il sistema relazionale non è attivo</a:t>
            </a:r>
          </a:p>
        </p:txBody>
      </p:sp>
    </p:spTree>
    <p:extLst>
      <p:ext uri="{BB962C8B-B14F-4D97-AF65-F5344CB8AC3E}">
        <p14:creationId xmlns="" xmlns:p14="http://schemas.microsoft.com/office/powerpoint/2010/main" val="21165481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9395"/>
                                        </p:tgtEl>
                                        <p:attrNameLst>
                                          <p:attrName>style.visibility</p:attrName>
                                        </p:attrNameLst>
                                      </p:cBhvr>
                                      <p:to>
                                        <p:strVal val="visible"/>
                                      </p:to>
                                    </p:set>
                                    <p:animEffect transition="in" filter="dissolve">
                                      <p:cBhvr>
                                        <p:cTn id="7" dur="500"/>
                                        <p:tgtEl>
                                          <p:spTgt spid="22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95"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549275"/>
            <a:ext cx="9144000" cy="1295400"/>
          </a:xfrm>
          <a:solidFill>
            <a:schemeClr val="bg1">
              <a:lumMod val="65000"/>
            </a:schemeClr>
          </a:solidFill>
        </p:spPr>
        <p:txBody>
          <a:bodyPr rtlCol="0">
            <a:normAutofit/>
          </a:bodyPr>
          <a:lstStyle/>
          <a:p>
            <a:pPr eaLnBrk="1" fontAlgn="auto" hangingPunct="1">
              <a:spcAft>
                <a:spcPts val="0"/>
              </a:spcAft>
              <a:defRPr/>
            </a:pPr>
            <a:r>
              <a:rPr lang="it-IT" sz="3200" b="1" u="sng" dirty="0" smtClean="0">
                <a:solidFill>
                  <a:srgbClr val="800000"/>
                </a:solidFill>
                <a:latin typeface="+mn-lt"/>
              </a:rPr>
              <a:t>Il sistema relazionale</a:t>
            </a:r>
          </a:p>
        </p:txBody>
      </p:sp>
      <p:sp>
        <p:nvSpPr>
          <p:cNvPr id="475139" name="Rectangle 3" descr="Large confetti"/>
          <p:cNvSpPr>
            <a:spLocks noChangeArrowheads="1"/>
          </p:cNvSpPr>
          <p:nvPr/>
        </p:nvSpPr>
        <p:spPr bwMode="auto">
          <a:xfrm>
            <a:off x="97155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fontAlgn="base">
              <a:spcBef>
                <a:spcPct val="0"/>
              </a:spcBef>
              <a:spcAft>
                <a:spcPct val="0"/>
              </a:spcAft>
            </a:pPr>
            <a:endParaRPr lang="it-IT" sz="4400" smtClean="0">
              <a:solidFill>
                <a:srgbClr val="675E47"/>
              </a:solidFill>
              <a:latin typeface="Arial" pitchFamily="34" charset="0"/>
              <a:ea typeface="MS PGothic" pitchFamily="34" charset="-128"/>
              <a:cs typeface="Times New Roman" pitchFamily="18" charset="0"/>
            </a:endParaRPr>
          </a:p>
        </p:txBody>
      </p:sp>
      <p:sp>
        <p:nvSpPr>
          <p:cNvPr id="231428" name="Text Box 4"/>
          <p:cNvSpPr txBox="1">
            <a:spLocks noChangeArrowheads="1"/>
          </p:cNvSpPr>
          <p:nvPr/>
        </p:nvSpPr>
        <p:spPr bwMode="auto">
          <a:xfrm>
            <a:off x="2913063" y="3800475"/>
            <a:ext cx="3027362" cy="708025"/>
          </a:xfrm>
          <a:prstGeom prst="rect">
            <a:avLst/>
          </a:prstGeom>
          <a:solidFill>
            <a:srgbClr val="0066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2000" smtClean="0">
                <a:solidFill>
                  <a:srgbClr val="FFFFFF"/>
                </a:solidFill>
                <a:latin typeface="Arial" pitchFamily="34" charset="0"/>
                <a:ea typeface="MS PGothic" pitchFamily="34" charset="-128"/>
                <a:cs typeface="Times New Roman" pitchFamily="18" charset="0"/>
              </a:rPr>
              <a:t>Il sistema relazionale è di tipo burocratico</a:t>
            </a:r>
          </a:p>
        </p:txBody>
      </p:sp>
      <p:grpSp>
        <p:nvGrpSpPr>
          <p:cNvPr id="475141" name="Group 5"/>
          <p:cNvGrpSpPr>
            <a:grpSpLocks/>
          </p:cNvGrpSpPr>
          <p:nvPr/>
        </p:nvGrpSpPr>
        <p:grpSpPr bwMode="auto">
          <a:xfrm>
            <a:off x="1550988" y="2284413"/>
            <a:ext cx="6189662" cy="3808412"/>
            <a:chOff x="368" y="960"/>
            <a:chExt cx="5225" cy="3024"/>
          </a:xfrm>
        </p:grpSpPr>
        <p:sp>
          <p:nvSpPr>
            <p:cNvPr id="475142" name="Oval 6"/>
            <p:cNvSpPr>
              <a:spLocks noChangeArrowheads="1"/>
            </p:cNvSpPr>
            <p:nvPr/>
          </p:nvSpPr>
          <p:spPr bwMode="auto">
            <a:xfrm>
              <a:off x="816" y="1392"/>
              <a:ext cx="4128" cy="2160"/>
            </a:xfrm>
            <a:prstGeom prst="ellipse">
              <a:avLst/>
            </a:prstGeom>
            <a:noFill/>
            <a:ln w="317500">
              <a:solidFill>
                <a:srgbClr val="0066CC"/>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pic>
          <p:nvPicPr>
            <p:cNvPr id="475143" name="Picture 7" descr="dl"/>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48" y="1104"/>
              <a:ext cx="785" cy="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5144" name="Picture 8" descr="rsp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6" y="2016"/>
              <a:ext cx="641"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5145" name="Picture 9" descr="rl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920" y="3024"/>
              <a:ext cx="619" cy="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5146" name="Picture 10" descr="lavoratori"/>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504" y="3072"/>
              <a:ext cx="814" cy="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5147" name="Picture 11" descr="mc"/>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320" y="1584"/>
              <a:ext cx="785" cy="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5148" name="Oval 12"/>
            <p:cNvSpPr>
              <a:spLocks noChangeArrowheads="1"/>
            </p:cNvSpPr>
            <p:nvPr/>
          </p:nvSpPr>
          <p:spPr bwMode="auto">
            <a:xfrm>
              <a:off x="1645" y="2928"/>
              <a:ext cx="1072" cy="1056"/>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5149" name="Oval 13"/>
            <p:cNvSpPr>
              <a:spLocks noChangeArrowheads="1"/>
            </p:cNvSpPr>
            <p:nvPr/>
          </p:nvSpPr>
          <p:spPr bwMode="auto">
            <a:xfrm>
              <a:off x="3359" y="2928"/>
              <a:ext cx="1082" cy="1056"/>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5150" name="Oval 14"/>
            <p:cNvSpPr>
              <a:spLocks noChangeArrowheads="1"/>
            </p:cNvSpPr>
            <p:nvPr/>
          </p:nvSpPr>
          <p:spPr bwMode="auto">
            <a:xfrm>
              <a:off x="368" y="1872"/>
              <a:ext cx="1091" cy="1056"/>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5151" name="Oval 15"/>
            <p:cNvSpPr>
              <a:spLocks noChangeArrowheads="1"/>
            </p:cNvSpPr>
            <p:nvPr/>
          </p:nvSpPr>
          <p:spPr bwMode="auto">
            <a:xfrm>
              <a:off x="4116" y="1499"/>
              <a:ext cx="1177" cy="1056"/>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5152" name="Oval 16"/>
            <p:cNvSpPr>
              <a:spLocks noChangeArrowheads="1"/>
            </p:cNvSpPr>
            <p:nvPr/>
          </p:nvSpPr>
          <p:spPr bwMode="auto">
            <a:xfrm>
              <a:off x="2288" y="960"/>
              <a:ext cx="1120" cy="1056"/>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5153" name="AutoShape 17"/>
            <p:cNvSpPr>
              <a:spLocks noChangeArrowheads="1"/>
            </p:cNvSpPr>
            <p:nvPr/>
          </p:nvSpPr>
          <p:spPr bwMode="auto">
            <a:xfrm rot="-1578249">
              <a:off x="1488" y="1536"/>
              <a:ext cx="336" cy="192"/>
            </a:xfrm>
            <a:prstGeom prst="leftRightArrow">
              <a:avLst>
                <a:gd name="adj1" fmla="val 50000"/>
                <a:gd name="adj2" fmla="val 35000"/>
              </a:avLst>
            </a:prstGeom>
            <a:solidFill>
              <a:schemeClr val="bg1"/>
            </a:solidFill>
            <a:ln w="9525">
              <a:solidFill>
                <a:schemeClr val="tx1"/>
              </a:solidFill>
              <a:miter lim="800000"/>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5154" name="AutoShape 18"/>
            <p:cNvSpPr>
              <a:spLocks noChangeArrowheads="1"/>
            </p:cNvSpPr>
            <p:nvPr/>
          </p:nvSpPr>
          <p:spPr bwMode="auto">
            <a:xfrm rot="-61586">
              <a:off x="2880" y="3456"/>
              <a:ext cx="336" cy="192"/>
            </a:xfrm>
            <a:prstGeom prst="leftRightArrow">
              <a:avLst>
                <a:gd name="adj1" fmla="val 50000"/>
                <a:gd name="adj2" fmla="val 35000"/>
              </a:avLst>
            </a:prstGeom>
            <a:solidFill>
              <a:schemeClr val="bg1"/>
            </a:solidFill>
            <a:ln w="9525">
              <a:solidFill>
                <a:schemeClr val="tx1"/>
              </a:solidFill>
              <a:miter lim="800000"/>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5155" name="AutoShape 19"/>
            <p:cNvSpPr>
              <a:spLocks noChangeArrowheads="1"/>
            </p:cNvSpPr>
            <p:nvPr/>
          </p:nvSpPr>
          <p:spPr bwMode="auto">
            <a:xfrm rot="451112">
              <a:off x="3456" y="1344"/>
              <a:ext cx="336" cy="192"/>
            </a:xfrm>
            <a:prstGeom prst="leftRightArrow">
              <a:avLst>
                <a:gd name="adj1" fmla="val 50000"/>
                <a:gd name="adj2" fmla="val 35000"/>
              </a:avLst>
            </a:prstGeom>
            <a:solidFill>
              <a:schemeClr val="bg1"/>
            </a:solidFill>
            <a:ln w="9525">
              <a:solidFill>
                <a:schemeClr val="tx1"/>
              </a:solidFill>
              <a:miter lim="800000"/>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5156" name="AutoShape 20"/>
            <p:cNvSpPr>
              <a:spLocks noChangeArrowheads="1"/>
            </p:cNvSpPr>
            <p:nvPr/>
          </p:nvSpPr>
          <p:spPr bwMode="auto">
            <a:xfrm rot="-3048899">
              <a:off x="4656" y="2784"/>
              <a:ext cx="336" cy="192"/>
            </a:xfrm>
            <a:prstGeom prst="leftRightArrow">
              <a:avLst>
                <a:gd name="adj1" fmla="val 50000"/>
                <a:gd name="adj2" fmla="val 35000"/>
              </a:avLst>
            </a:prstGeom>
            <a:solidFill>
              <a:schemeClr val="bg1"/>
            </a:solidFill>
            <a:ln w="9525">
              <a:solidFill>
                <a:schemeClr val="tx1"/>
              </a:solidFill>
              <a:miter lim="800000"/>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5157" name="AutoShape 21"/>
            <p:cNvSpPr>
              <a:spLocks noChangeArrowheads="1"/>
            </p:cNvSpPr>
            <p:nvPr/>
          </p:nvSpPr>
          <p:spPr bwMode="auto">
            <a:xfrm rot="1721969">
              <a:off x="1248" y="3120"/>
              <a:ext cx="336" cy="192"/>
            </a:xfrm>
            <a:prstGeom prst="leftRightArrow">
              <a:avLst>
                <a:gd name="adj1" fmla="val 50000"/>
                <a:gd name="adj2" fmla="val 35000"/>
              </a:avLst>
            </a:prstGeom>
            <a:solidFill>
              <a:schemeClr val="bg1"/>
            </a:solidFill>
            <a:ln w="9525">
              <a:solidFill>
                <a:schemeClr val="tx1"/>
              </a:solidFill>
              <a:miter lim="800000"/>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5158" name="Text Box 22"/>
            <p:cNvSpPr txBox="1">
              <a:spLocks noChangeArrowheads="1"/>
            </p:cNvSpPr>
            <p:nvPr/>
          </p:nvSpPr>
          <p:spPr bwMode="auto">
            <a:xfrm>
              <a:off x="3391" y="1011"/>
              <a:ext cx="442" cy="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400" b="1" smtClean="0">
                  <a:solidFill>
                    <a:srgbClr val="0066CC"/>
                  </a:solidFill>
                  <a:latin typeface="Arial" pitchFamily="34" charset="0"/>
                  <a:ea typeface="MS PGothic" pitchFamily="34" charset="-128"/>
                  <a:cs typeface="Times New Roman" pitchFamily="18" charset="0"/>
                </a:rPr>
                <a:t>D.L.</a:t>
              </a:r>
            </a:p>
          </p:txBody>
        </p:sp>
        <p:sp>
          <p:nvSpPr>
            <p:cNvPr id="475159" name="Text Box 23"/>
            <p:cNvSpPr txBox="1">
              <a:spLocks noChangeArrowheads="1"/>
            </p:cNvSpPr>
            <p:nvPr/>
          </p:nvSpPr>
          <p:spPr bwMode="auto">
            <a:xfrm>
              <a:off x="672" y="1592"/>
              <a:ext cx="507"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200" b="1" smtClean="0">
                  <a:solidFill>
                    <a:srgbClr val="0066CC"/>
                  </a:solidFill>
                  <a:latin typeface="Arial" pitchFamily="34" charset="0"/>
                  <a:ea typeface="MS PGothic" pitchFamily="34" charset="-128"/>
                  <a:cs typeface="Times New Roman" pitchFamily="18" charset="0"/>
                </a:rPr>
                <a:t>RSPP</a:t>
              </a:r>
            </a:p>
          </p:txBody>
        </p:sp>
        <p:sp>
          <p:nvSpPr>
            <p:cNvPr id="475160" name="Text Box 24"/>
            <p:cNvSpPr txBox="1">
              <a:spLocks noChangeArrowheads="1"/>
            </p:cNvSpPr>
            <p:nvPr/>
          </p:nvSpPr>
          <p:spPr bwMode="auto">
            <a:xfrm>
              <a:off x="1073" y="3470"/>
              <a:ext cx="693" cy="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400" b="1" smtClean="0">
                  <a:solidFill>
                    <a:srgbClr val="0066CC"/>
                  </a:solidFill>
                  <a:latin typeface="Arial" pitchFamily="34" charset="0"/>
                  <a:ea typeface="MS PGothic" pitchFamily="34" charset="-128"/>
                  <a:cs typeface="Times New Roman" pitchFamily="18" charset="0"/>
                </a:rPr>
                <a:t>RLS</a:t>
              </a:r>
            </a:p>
          </p:txBody>
        </p:sp>
        <p:sp>
          <p:nvSpPr>
            <p:cNvPr id="475161" name="Text Box 25"/>
            <p:cNvSpPr txBox="1">
              <a:spLocks noChangeArrowheads="1"/>
            </p:cNvSpPr>
            <p:nvPr/>
          </p:nvSpPr>
          <p:spPr bwMode="auto">
            <a:xfrm>
              <a:off x="4441" y="3216"/>
              <a:ext cx="1152" cy="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Lavoratori</a:t>
              </a:r>
            </a:p>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E</a:t>
              </a:r>
            </a:p>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Lavoratrici</a:t>
              </a:r>
            </a:p>
          </p:txBody>
        </p:sp>
        <p:sp>
          <p:nvSpPr>
            <p:cNvPr id="475162" name="Text Box 26"/>
            <p:cNvSpPr txBox="1">
              <a:spLocks noChangeArrowheads="1"/>
            </p:cNvSpPr>
            <p:nvPr/>
          </p:nvSpPr>
          <p:spPr bwMode="auto">
            <a:xfrm>
              <a:off x="4928" y="1354"/>
              <a:ext cx="476" cy="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400" b="1" smtClean="0">
                  <a:solidFill>
                    <a:srgbClr val="0066CC"/>
                  </a:solidFill>
                  <a:latin typeface="Arial" pitchFamily="34" charset="0"/>
                  <a:ea typeface="MS PGothic" pitchFamily="34" charset="-128"/>
                  <a:cs typeface="Times New Roman" pitchFamily="18" charset="0"/>
                </a:rPr>
                <a:t>M.C.</a:t>
              </a:r>
            </a:p>
          </p:txBody>
        </p:sp>
      </p:grpSp>
    </p:spTree>
    <p:extLst>
      <p:ext uri="{BB962C8B-B14F-4D97-AF65-F5344CB8AC3E}">
        <p14:creationId xmlns="" xmlns:p14="http://schemas.microsoft.com/office/powerpoint/2010/main" val="18065596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1428"/>
                                        </p:tgtEl>
                                        <p:attrNameLst>
                                          <p:attrName>style.visibility</p:attrName>
                                        </p:attrNameLst>
                                      </p:cBhvr>
                                      <p:to>
                                        <p:strVal val="visible"/>
                                      </p:to>
                                    </p:set>
                                    <p:animEffect transition="in" filter="dissolve">
                                      <p:cBhvr>
                                        <p:cTn id="7" dur="500"/>
                                        <p:tgtEl>
                                          <p:spTgt spid="231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8"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76162" name="Line 2"/>
          <p:cNvSpPr>
            <a:spLocks noChangeShapeType="1"/>
          </p:cNvSpPr>
          <p:nvPr/>
        </p:nvSpPr>
        <p:spPr bwMode="auto">
          <a:xfrm flipH="1">
            <a:off x="3581400" y="3200400"/>
            <a:ext cx="685800" cy="1524000"/>
          </a:xfrm>
          <a:prstGeom prst="line">
            <a:avLst/>
          </a:prstGeom>
          <a:noFill/>
          <a:ln w="57150">
            <a:solidFill>
              <a:srgbClr val="FFFF66"/>
            </a:solidFill>
            <a:round/>
            <a:headEnd type="triangle" w="med" len="med"/>
            <a:tailEnd type="triangle" w="med" len="med"/>
          </a:ln>
          <a:extLst>
            <a:ext uri="{909E8E84-426E-40DD-AFC4-6F175D3DCCD1}">
              <a14:hiddenFill xmlns="" xmlns:a14="http://schemas.microsoft.com/office/drawing/2010/main">
                <a:noFill/>
              </a14:hiddenFill>
            </a:ext>
          </a:extLst>
        </p:spPr>
        <p:txBody>
          <a:bodyPr>
            <a:spAutoFit/>
          </a:bodyPr>
          <a:lstStyle/>
          <a:p>
            <a:pPr algn="ctr" eaLnBrk="0" fontAlgn="base" hangingPunct="0">
              <a:spcBef>
                <a:spcPct val="0"/>
              </a:spcBef>
              <a:spcAft>
                <a:spcPct val="0"/>
              </a:spcAft>
            </a:pPr>
            <a:endParaRPr lang="it-IT" sz="2400" smtClean="0">
              <a:solidFill>
                <a:prstClr val="black"/>
              </a:solidFill>
              <a:latin typeface="Times New Roman" pitchFamily="18" charset="0"/>
            </a:endParaRPr>
          </a:p>
        </p:txBody>
      </p:sp>
      <p:sp>
        <p:nvSpPr>
          <p:cNvPr id="10243" name="Rectangle 3"/>
          <p:cNvSpPr>
            <a:spLocks noGrp="1" noChangeArrowheads="1"/>
          </p:cNvSpPr>
          <p:nvPr>
            <p:ph type="title" idx="4294967295"/>
          </p:nvPr>
        </p:nvSpPr>
        <p:spPr>
          <a:xfrm>
            <a:off x="0" y="412750"/>
            <a:ext cx="9144000" cy="639763"/>
          </a:xfrm>
        </p:spPr>
        <p:txBody>
          <a:bodyPr rtlCol="0">
            <a:normAutofit/>
          </a:bodyPr>
          <a:lstStyle/>
          <a:p>
            <a:pPr eaLnBrk="1" fontAlgn="auto" hangingPunct="1">
              <a:spcAft>
                <a:spcPts val="0"/>
              </a:spcAft>
              <a:defRPr/>
            </a:pPr>
            <a:r>
              <a:rPr lang="it-IT" sz="3200" b="1" u="sng" dirty="0" smtClean="0">
                <a:solidFill>
                  <a:srgbClr val="800000"/>
                </a:solidFill>
                <a:latin typeface="+mn-lt"/>
              </a:rPr>
              <a:t>Il sistema relazionale</a:t>
            </a:r>
          </a:p>
        </p:txBody>
      </p:sp>
      <p:sp>
        <p:nvSpPr>
          <p:cNvPr id="476164" name="Oval 4"/>
          <p:cNvSpPr>
            <a:spLocks noChangeArrowheads="1"/>
          </p:cNvSpPr>
          <p:nvPr/>
        </p:nvSpPr>
        <p:spPr bwMode="auto">
          <a:xfrm>
            <a:off x="1295400" y="2209800"/>
            <a:ext cx="6553200" cy="3429000"/>
          </a:xfrm>
          <a:prstGeom prst="ellipse">
            <a:avLst/>
          </a:prstGeom>
          <a:solidFill>
            <a:srgbClr val="0066CC"/>
          </a:solidFill>
          <a:ln w="317500">
            <a:solidFill>
              <a:srgbClr val="FF3300"/>
            </a:solidFill>
            <a:round/>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6165" name="Rectangle 5" descr="Large confetti"/>
          <p:cNvSpPr>
            <a:spLocks noChangeArrowheads="1"/>
          </p:cNvSpPr>
          <p:nvPr/>
        </p:nvSpPr>
        <p:spPr bwMode="auto">
          <a:xfrm>
            <a:off x="1093788" y="284163"/>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fontAlgn="base">
              <a:spcBef>
                <a:spcPct val="0"/>
              </a:spcBef>
              <a:spcAft>
                <a:spcPct val="0"/>
              </a:spcAft>
            </a:pPr>
            <a:endParaRPr lang="it-IT" sz="4400" smtClean="0">
              <a:solidFill>
                <a:srgbClr val="675E47"/>
              </a:solidFill>
              <a:latin typeface="Arial" pitchFamily="34" charset="0"/>
              <a:ea typeface="MS PGothic" pitchFamily="34" charset="-128"/>
              <a:cs typeface="Times New Roman" pitchFamily="18" charset="0"/>
            </a:endParaRPr>
          </a:p>
        </p:txBody>
      </p:sp>
      <p:pic>
        <p:nvPicPr>
          <p:cNvPr id="476166" name="Picture 6" descr="d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86200" y="1752600"/>
            <a:ext cx="1117600" cy="1179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6167" name="Picture 7" descr="rspp"/>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14400" y="3200400"/>
            <a:ext cx="1017588"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6168" name="Picture 8" descr="rls"/>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048000" y="4870450"/>
            <a:ext cx="982663" cy="122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6169" name="Picture 9" descr="lavoratori"/>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562600" y="4948238"/>
            <a:ext cx="1117600" cy="114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6170" name="Picture 10" descr="mc"/>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948488" y="2605088"/>
            <a:ext cx="1008062"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6171" name="Oval 11"/>
          <p:cNvSpPr>
            <a:spLocks noChangeArrowheads="1"/>
          </p:cNvSpPr>
          <p:nvPr/>
        </p:nvSpPr>
        <p:spPr bwMode="auto">
          <a:xfrm>
            <a:off x="2743200" y="4648200"/>
            <a:ext cx="1600200" cy="1676400"/>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6172" name="Oval 12"/>
          <p:cNvSpPr>
            <a:spLocks noChangeArrowheads="1"/>
          </p:cNvSpPr>
          <p:nvPr/>
        </p:nvSpPr>
        <p:spPr bwMode="auto">
          <a:xfrm>
            <a:off x="5334000" y="4648200"/>
            <a:ext cx="1600200" cy="1676400"/>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6173" name="Oval 13"/>
          <p:cNvSpPr>
            <a:spLocks noChangeArrowheads="1"/>
          </p:cNvSpPr>
          <p:nvPr/>
        </p:nvSpPr>
        <p:spPr bwMode="auto">
          <a:xfrm>
            <a:off x="685800" y="2971800"/>
            <a:ext cx="1600200" cy="1676400"/>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6174" name="Oval 14"/>
          <p:cNvSpPr>
            <a:spLocks noChangeArrowheads="1"/>
          </p:cNvSpPr>
          <p:nvPr/>
        </p:nvSpPr>
        <p:spPr bwMode="auto">
          <a:xfrm>
            <a:off x="6629400" y="2362200"/>
            <a:ext cx="1600200" cy="1676400"/>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6175" name="Oval 15"/>
          <p:cNvSpPr>
            <a:spLocks noChangeArrowheads="1"/>
          </p:cNvSpPr>
          <p:nvPr/>
        </p:nvSpPr>
        <p:spPr bwMode="auto">
          <a:xfrm>
            <a:off x="3657600" y="1524000"/>
            <a:ext cx="1600200" cy="1676400"/>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6176" name="AutoShape 16"/>
          <p:cNvSpPr>
            <a:spLocks noChangeArrowheads="1"/>
          </p:cNvSpPr>
          <p:nvPr/>
        </p:nvSpPr>
        <p:spPr bwMode="auto">
          <a:xfrm rot="-1578249">
            <a:off x="2362200" y="2438400"/>
            <a:ext cx="533400" cy="304800"/>
          </a:xfrm>
          <a:prstGeom prst="leftRightArrow">
            <a:avLst>
              <a:gd name="adj1" fmla="val 50000"/>
              <a:gd name="adj2" fmla="val 35000"/>
            </a:avLst>
          </a:prstGeom>
          <a:solidFill>
            <a:srgbClr val="FFFF66"/>
          </a:solidFill>
          <a:ln w="9525">
            <a:solidFill>
              <a:schemeClr val="tx1"/>
            </a:solidFill>
            <a:miter lim="800000"/>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6177" name="AutoShape 17"/>
          <p:cNvSpPr>
            <a:spLocks noChangeArrowheads="1"/>
          </p:cNvSpPr>
          <p:nvPr/>
        </p:nvSpPr>
        <p:spPr bwMode="auto">
          <a:xfrm rot="-61586">
            <a:off x="4572000" y="5486400"/>
            <a:ext cx="533400" cy="304800"/>
          </a:xfrm>
          <a:prstGeom prst="leftRightArrow">
            <a:avLst>
              <a:gd name="adj1" fmla="val 50000"/>
              <a:gd name="adj2" fmla="val 35000"/>
            </a:avLst>
          </a:prstGeom>
          <a:solidFill>
            <a:srgbClr val="FFFF66"/>
          </a:solidFill>
          <a:ln w="9525">
            <a:solidFill>
              <a:schemeClr val="tx1"/>
            </a:solidFill>
            <a:miter lim="800000"/>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6178" name="AutoShape 18"/>
          <p:cNvSpPr>
            <a:spLocks noChangeArrowheads="1"/>
          </p:cNvSpPr>
          <p:nvPr/>
        </p:nvSpPr>
        <p:spPr bwMode="auto">
          <a:xfrm rot="451112">
            <a:off x="5486400" y="2133600"/>
            <a:ext cx="533400" cy="304800"/>
          </a:xfrm>
          <a:prstGeom prst="leftRightArrow">
            <a:avLst>
              <a:gd name="adj1" fmla="val 50000"/>
              <a:gd name="adj2" fmla="val 35000"/>
            </a:avLst>
          </a:prstGeom>
          <a:solidFill>
            <a:srgbClr val="FFFF66"/>
          </a:solidFill>
          <a:ln w="9525">
            <a:solidFill>
              <a:schemeClr val="tx1"/>
            </a:solidFill>
            <a:miter lim="800000"/>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6179" name="AutoShape 19"/>
          <p:cNvSpPr>
            <a:spLocks noChangeArrowheads="1"/>
          </p:cNvSpPr>
          <p:nvPr/>
        </p:nvSpPr>
        <p:spPr bwMode="auto">
          <a:xfrm rot="-3048899">
            <a:off x="7391400" y="4419600"/>
            <a:ext cx="533400" cy="304800"/>
          </a:xfrm>
          <a:prstGeom prst="leftRightArrow">
            <a:avLst>
              <a:gd name="adj1" fmla="val 50000"/>
              <a:gd name="adj2" fmla="val 35000"/>
            </a:avLst>
          </a:prstGeom>
          <a:solidFill>
            <a:srgbClr val="FFFF66"/>
          </a:solidFill>
          <a:ln w="9525">
            <a:solidFill>
              <a:schemeClr val="tx1"/>
            </a:solidFill>
            <a:miter lim="800000"/>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6180" name="AutoShape 20"/>
          <p:cNvSpPr>
            <a:spLocks noChangeArrowheads="1"/>
          </p:cNvSpPr>
          <p:nvPr/>
        </p:nvSpPr>
        <p:spPr bwMode="auto">
          <a:xfrm rot="1721969">
            <a:off x="1981200" y="4953000"/>
            <a:ext cx="533400" cy="304800"/>
          </a:xfrm>
          <a:prstGeom prst="leftRightArrow">
            <a:avLst>
              <a:gd name="adj1" fmla="val 50000"/>
              <a:gd name="adj2" fmla="val 35000"/>
            </a:avLst>
          </a:prstGeom>
          <a:solidFill>
            <a:srgbClr val="FFFF66"/>
          </a:solidFill>
          <a:ln w="9525">
            <a:solidFill>
              <a:schemeClr val="tx1"/>
            </a:solidFill>
            <a:miter lim="800000"/>
            <a:headEnd/>
            <a:tailEnd/>
          </a:ln>
        </p:spPr>
        <p:txBody>
          <a:bodyPr wrap="none" anchor="ctr">
            <a:spAutoFit/>
          </a:bodyPr>
          <a:lstStyle/>
          <a:p>
            <a:pPr fontAlgn="base">
              <a:spcBef>
                <a:spcPct val="0"/>
              </a:spcBef>
              <a:spcAft>
                <a:spcPct val="0"/>
              </a:spcAft>
            </a:pPr>
            <a:endParaRPr lang="it-IT" smtClean="0">
              <a:solidFill>
                <a:srgbClr val="2F2B20"/>
              </a:solidFill>
              <a:latin typeface="Arial" pitchFamily="34" charset="0"/>
              <a:ea typeface="MS PGothic" pitchFamily="34" charset="-128"/>
            </a:endParaRPr>
          </a:p>
        </p:txBody>
      </p:sp>
      <p:sp>
        <p:nvSpPr>
          <p:cNvPr id="476181" name="Line 21"/>
          <p:cNvSpPr>
            <a:spLocks noChangeShapeType="1"/>
          </p:cNvSpPr>
          <p:nvPr/>
        </p:nvSpPr>
        <p:spPr bwMode="auto">
          <a:xfrm flipH="1">
            <a:off x="3581400" y="3048000"/>
            <a:ext cx="457200" cy="160020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spAutoFit/>
          </a:bodyPr>
          <a:lstStyle/>
          <a:p>
            <a:pPr algn="ctr" eaLnBrk="0" fontAlgn="base" hangingPunct="0">
              <a:spcBef>
                <a:spcPct val="0"/>
              </a:spcBef>
              <a:spcAft>
                <a:spcPct val="0"/>
              </a:spcAft>
            </a:pPr>
            <a:endParaRPr lang="it-IT" sz="2400" smtClean="0">
              <a:solidFill>
                <a:prstClr val="black"/>
              </a:solidFill>
              <a:latin typeface="Times New Roman" pitchFamily="18" charset="0"/>
            </a:endParaRPr>
          </a:p>
        </p:txBody>
      </p:sp>
      <p:sp>
        <p:nvSpPr>
          <p:cNvPr id="476182" name="Line 22"/>
          <p:cNvSpPr>
            <a:spLocks noChangeShapeType="1"/>
          </p:cNvSpPr>
          <p:nvPr/>
        </p:nvSpPr>
        <p:spPr bwMode="auto">
          <a:xfrm>
            <a:off x="5029200" y="2971800"/>
            <a:ext cx="685800" cy="175260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spAutoFit/>
          </a:bodyPr>
          <a:lstStyle/>
          <a:p>
            <a:pPr algn="ctr" eaLnBrk="0" fontAlgn="base" hangingPunct="0">
              <a:spcBef>
                <a:spcPct val="0"/>
              </a:spcBef>
              <a:spcAft>
                <a:spcPct val="0"/>
              </a:spcAft>
            </a:pPr>
            <a:endParaRPr lang="it-IT" sz="2400" smtClean="0">
              <a:solidFill>
                <a:prstClr val="black"/>
              </a:solidFill>
              <a:latin typeface="Times New Roman" pitchFamily="18" charset="0"/>
            </a:endParaRPr>
          </a:p>
        </p:txBody>
      </p:sp>
      <p:sp>
        <p:nvSpPr>
          <p:cNvPr id="476183" name="Line 23"/>
          <p:cNvSpPr>
            <a:spLocks noChangeShapeType="1"/>
          </p:cNvSpPr>
          <p:nvPr/>
        </p:nvSpPr>
        <p:spPr bwMode="auto">
          <a:xfrm flipV="1">
            <a:off x="2133600" y="3124200"/>
            <a:ext cx="4495800" cy="30480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spAutoFit/>
          </a:bodyPr>
          <a:lstStyle/>
          <a:p>
            <a:pPr algn="ctr" eaLnBrk="0" fontAlgn="base" hangingPunct="0">
              <a:spcBef>
                <a:spcPct val="0"/>
              </a:spcBef>
              <a:spcAft>
                <a:spcPct val="0"/>
              </a:spcAft>
            </a:pPr>
            <a:endParaRPr lang="it-IT" sz="2400" smtClean="0">
              <a:solidFill>
                <a:prstClr val="black"/>
              </a:solidFill>
              <a:latin typeface="Times New Roman" pitchFamily="18" charset="0"/>
            </a:endParaRPr>
          </a:p>
        </p:txBody>
      </p:sp>
      <p:sp>
        <p:nvSpPr>
          <p:cNvPr id="476184" name="Line 24"/>
          <p:cNvSpPr>
            <a:spLocks noChangeShapeType="1"/>
          </p:cNvSpPr>
          <p:nvPr/>
        </p:nvSpPr>
        <p:spPr bwMode="auto">
          <a:xfrm>
            <a:off x="2209800" y="3941763"/>
            <a:ext cx="3276600" cy="114300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spAutoFit/>
          </a:bodyPr>
          <a:lstStyle/>
          <a:p>
            <a:pPr algn="ctr" eaLnBrk="0" fontAlgn="base" hangingPunct="0">
              <a:spcBef>
                <a:spcPct val="0"/>
              </a:spcBef>
              <a:spcAft>
                <a:spcPct val="0"/>
              </a:spcAft>
            </a:pPr>
            <a:endParaRPr lang="it-IT" sz="2400" smtClean="0">
              <a:solidFill>
                <a:prstClr val="black"/>
              </a:solidFill>
              <a:latin typeface="Times New Roman" pitchFamily="18" charset="0"/>
            </a:endParaRPr>
          </a:p>
        </p:txBody>
      </p:sp>
      <p:sp>
        <p:nvSpPr>
          <p:cNvPr id="476185" name="Line 25"/>
          <p:cNvSpPr>
            <a:spLocks noChangeShapeType="1"/>
          </p:cNvSpPr>
          <p:nvPr/>
        </p:nvSpPr>
        <p:spPr bwMode="auto">
          <a:xfrm flipV="1">
            <a:off x="4114800" y="3794125"/>
            <a:ext cx="2667000" cy="121920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spAutoFit/>
          </a:bodyPr>
          <a:lstStyle/>
          <a:p>
            <a:pPr algn="ctr" eaLnBrk="0" fontAlgn="base" hangingPunct="0">
              <a:spcBef>
                <a:spcPct val="0"/>
              </a:spcBef>
              <a:spcAft>
                <a:spcPct val="0"/>
              </a:spcAft>
            </a:pPr>
            <a:endParaRPr lang="it-IT" sz="2400" smtClean="0">
              <a:solidFill>
                <a:prstClr val="black"/>
              </a:solidFill>
              <a:latin typeface="Times New Roman" pitchFamily="18" charset="0"/>
            </a:endParaRPr>
          </a:p>
        </p:txBody>
      </p:sp>
      <p:sp>
        <p:nvSpPr>
          <p:cNvPr id="232474" name="Text Box 26"/>
          <p:cNvSpPr txBox="1">
            <a:spLocks noChangeArrowheads="1"/>
          </p:cNvSpPr>
          <p:nvPr/>
        </p:nvSpPr>
        <p:spPr bwMode="auto">
          <a:xfrm>
            <a:off x="2987675" y="3441700"/>
            <a:ext cx="2879725" cy="708025"/>
          </a:xfrm>
          <a:prstGeom prst="rect">
            <a:avLst/>
          </a:prstGeom>
          <a:solidFill>
            <a:srgbClr val="0066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2000" smtClean="0">
                <a:solidFill>
                  <a:srgbClr val="FFFF66"/>
                </a:solidFill>
                <a:latin typeface="Arial" pitchFamily="34" charset="0"/>
                <a:ea typeface="MS PGothic" pitchFamily="34" charset="-128"/>
                <a:cs typeface="Times New Roman" pitchFamily="18" charset="0"/>
              </a:rPr>
              <a:t>Il sistema relazionale è di tipo partecipato</a:t>
            </a:r>
          </a:p>
        </p:txBody>
      </p:sp>
      <p:sp>
        <p:nvSpPr>
          <p:cNvPr id="476187" name="Text Box 27"/>
          <p:cNvSpPr txBox="1">
            <a:spLocks noChangeArrowheads="1"/>
          </p:cNvSpPr>
          <p:nvPr/>
        </p:nvSpPr>
        <p:spPr bwMode="auto">
          <a:xfrm>
            <a:off x="5224463" y="1371600"/>
            <a:ext cx="6191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D.L.</a:t>
            </a:r>
          </a:p>
        </p:txBody>
      </p:sp>
      <p:sp>
        <p:nvSpPr>
          <p:cNvPr id="476188" name="Text Box 28"/>
          <p:cNvSpPr txBox="1">
            <a:spLocks noChangeArrowheads="1"/>
          </p:cNvSpPr>
          <p:nvPr/>
        </p:nvSpPr>
        <p:spPr bwMode="auto">
          <a:xfrm>
            <a:off x="954088" y="2590800"/>
            <a:ext cx="8096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RSPP</a:t>
            </a:r>
          </a:p>
        </p:txBody>
      </p:sp>
      <p:sp>
        <p:nvSpPr>
          <p:cNvPr id="476189" name="Text Box 29"/>
          <p:cNvSpPr txBox="1">
            <a:spLocks noChangeArrowheads="1"/>
          </p:cNvSpPr>
          <p:nvPr/>
        </p:nvSpPr>
        <p:spPr bwMode="auto">
          <a:xfrm>
            <a:off x="3048000" y="6372225"/>
            <a:ext cx="8763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RLS</a:t>
            </a:r>
          </a:p>
        </p:txBody>
      </p:sp>
      <p:sp>
        <p:nvSpPr>
          <p:cNvPr id="476190" name="Text Box 30"/>
          <p:cNvSpPr txBox="1">
            <a:spLocks noChangeArrowheads="1"/>
          </p:cNvSpPr>
          <p:nvPr/>
        </p:nvSpPr>
        <p:spPr bwMode="auto">
          <a:xfrm>
            <a:off x="6875463" y="5732463"/>
            <a:ext cx="136525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Lavoratori</a:t>
            </a:r>
          </a:p>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e</a:t>
            </a:r>
          </a:p>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Lavoratrici</a:t>
            </a:r>
          </a:p>
        </p:txBody>
      </p:sp>
      <p:sp>
        <p:nvSpPr>
          <p:cNvPr id="476191" name="Text Box 31"/>
          <p:cNvSpPr txBox="1">
            <a:spLocks noChangeArrowheads="1"/>
          </p:cNvSpPr>
          <p:nvPr/>
        </p:nvSpPr>
        <p:spPr bwMode="auto">
          <a:xfrm>
            <a:off x="7812088" y="1989138"/>
            <a:ext cx="6715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800" b="1" smtClean="0">
                <a:solidFill>
                  <a:srgbClr val="0066CC"/>
                </a:solidFill>
                <a:latin typeface="Arial" pitchFamily="34" charset="0"/>
                <a:ea typeface="MS PGothic" pitchFamily="34" charset="-128"/>
                <a:cs typeface="Times New Roman" pitchFamily="18" charset="0"/>
              </a:rPr>
              <a:t>M.C.</a:t>
            </a:r>
          </a:p>
        </p:txBody>
      </p:sp>
    </p:spTree>
    <p:extLst>
      <p:ext uri="{BB962C8B-B14F-4D97-AF65-F5344CB8AC3E}">
        <p14:creationId xmlns="" xmlns:p14="http://schemas.microsoft.com/office/powerpoint/2010/main" val="3130388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2474"/>
                                        </p:tgtEl>
                                        <p:attrNameLst>
                                          <p:attrName>style.visibility</p:attrName>
                                        </p:attrNameLst>
                                      </p:cBhvr>
                                      <p:to>
                                        <p:strVal val="visible"/>
                                      </p:to>
                                    </p:set>
                                    <p:animEffect transition="in" filter="dissolve">
                                      <p:cBhvr>
                                        <p:cTn id="7" dur="500"/>
                                        <p:tgtEl>
                                          <p:spTgt spid="232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74"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6"/>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fontAlgn="base">
              <a:spcBef>
                <a:spcPct val="0"/>
              </a:spcBef>
              <a:spcAft>
                <a:spcPct val="0"/>
              </a:spcAft>
            </a:pPr>
            <a:fld id="{D88535EC-AEBF-4B70-A248-4C500489E8B2}" type="slidenum">
              <a:rPr lang="it-IT" sz="1200" b="1" smtClean="0">
                <a:solidFill>
                  <a:srgbClr val="898989"/>
                </a:solidFill>
                <a:latin typeface="Arial" pitchFamily="34" charset="0"/>
              </a:rPr>
              <a:pPr algn="r" fontAlgn="base">
                <a:spcBef>
                  <a:spcPct val="0"/>
                </a:spcBef>
                <a:spcAft>
                  <a:spcPct val="0"/>
                </a:spcAft>
              </a:pPr>
              <a:t>75</a:t>
            </a:fld>
            <a:endParaRPr lang="it-IT" sz="1200" b="1" smtClean="0">
              <a:solidFill>
                <a:srgbClr val="898989"/>
              </a:solidFill>
              <a:latin typeface="Arial" pitchFamily="34" charset="0"/>
            </a:endParaRPr>
          </a:p>
        </p:txBody>
      </p:sp>
      <p:sp>
        <p:nvSpPr>
          <p:cNvPr id="204802" name="Rectangle 2"/>
          <p:cNvSpPr>
            <a:spLocks noChangeArrowheads="1"/>
          </p:cNvSpPr>
          <p:nvPr/>
        </p:nvSpPr>
        <p:spPr bwMode="auto">
          <a:xfrm>
            <a:off x="2743200" y="2743200"/>
            <a:ext cx="3581400" cy="533400"/>
          </a:xfrm>
          <a:prstGeom prst="rect">
            <a:avLst/>
          </a:prstGeom>
          <a:noFill/>
          <a:ln w="9525">
            <a:solidFill>
              <a:srgbClr val="006600"/>
            </a:solidFill>
            <a:miter lim="800000"/>
            <a:headEnd/>
            <a:tailEnd/>
          </a:ln>
          <a:effectLst/>
        </p:spPr>
        <p:txBody>
          <a:bodyPr wrap="none" anchor="ctr"/>
          <a:lstStyle/>
          <a:p>
            <a:pPr algn="ctr" fontAlgn="base">
              <a:spcBef>
                <a:spcPct val="0"/>
              </a:spcBef>
              <a:spcAft>
                <a:spcPct val="0"/>
              </a:spcAft>
              <a:defRPr/>
            </a:pPr>
            <a:r>
              <a:rPr lang="en-US" sz="2000">
                <a:solidFill>
                  <a:srgbClr val="004800"/>
                </a:solidFill>
                <a:effectLst>
                  <a:outerShdw blurRad="38100" dist="38100" dir="2700000" algn="tl">
                    <a:srgbClr val="C0C0C0"/>
                  </a:outerShdw>
                </a:effectLst>
                <a:latin typeface="Century Gothic" pitchFamily="34" charset="0"/>
              </a:rPr>
              <a:t>l’</a:t>
            </a:r>
            <a:r>
              <a:rPr lang="en-US" sz="2000" b="1">
                <a:solidFill>
                  <a:srgbClr val="004800"/>
                </a:solidFill>
                <a:effectLst>
                  <a:outerShdw blurRad="38100" dist="38100" dir="2700000" algn="tl">
                    <a:srgbClr val="C0C0C0"/>
                  </a:outerShdw>
                </a:effectLst>
                <a:latin typeface="Century Gothic" pitchFamily="34" charset="0"/>
              </a:rPr>
              <a:t>attività</a:t>
            </a:r>
            <a:endParaRPr lang="en-GB" sz="2000">
              <a:solidFill>
                <a:srgbClr val="004800"/>
              </a:solidFill>
              <a:effectLst>
                <a:outerShdw blurRad="38100" dist="38100" dir="2700000" algn="tl">
                  <a:srgbClr val="C0C0C0"/>
                </a:outerShdw>
              </a:effectLst>
              <a:latin typeface="Century Gothic" pitchFamily="34" charset="0"/>
            </a:endParaRPr>
          </a:p>
        </p:txBody>
      </p:sp>
      <p:sp>
        <p:nvSpPr>
          <p:cNvPr id="204803" name="Rectangle 3"/>
          <p:cNvSpPr>
            <a:spLocks noChangeArrowheads="1"/>
          </p:cNvSpPr>
          <p:nvPr/>
        </p:nvSpPr>
        <p:spPr bwMode="auto">
          <a:xfrm>
            <a:off x="152400" y="3657600"/>
            <a:ext cx="3505200" cy="1295400"/>
          </a:xfrm>
          <a:prstGeom prst="rect">
            <a:avLst/>
          </a:prstGeom>
          <a:noFill/>
          <a:ln w="9525">
            <a:solidFill>
              <a:srgbClr val="006600"/>
            </a:solidFill>
            <a:miter lim="800000"/>
            <a:headEnd/>
            <a:tailEnd/>
          </a:ln>
          <a:effectLst/>
        </p:spPr>
        <p:txBody>
          <a:bodyPr wrap="none" anchor="ctr"/>
          <a:lstStyle/>
          <a:p>
            <a:pPr algn="ctr" fontAlgn="base">
              <a:spcBef>
                <a:spcPct val="0"/>
              </a:spcBef>
              <a:spcAft>
                <a:spcPct val="0"/>
              </a:spcAft>
              <a:defRPr/>
            </a:pPr>
            <a:r>
              <a:rPr lang="en-US" sz="2000">
                <a:solidFill>
                  <a:srgbClr val="004800"/>
                </a:solidFill>
                <a:effectLst>
                  <a:outerShdw blurRad="38100" dist="38100" dir="2700000" algn="tl">
                    <a:srgbClr val="000000"/>
                  </a:outerShdw>
                </a:effectLst>
                <a:latin typeface="Century Gothic" pitchFamily="34" charset="0"/>
              </a:rPr>
              <a:t>hanno il dovere di </a:t>
            </a:r>
          </a:p>
          <a:p>
            <a:pPr algn="ctr" fontAlgn="base">
              <a:spcBef>
                <a:spcPct val="0"/>
              </a:spcBef>
              <a:spcAft>
                <a:spcPct val="0"/>
              </a:spcAft>
              <a:defRPr/>
            </a:pPr>
            <a:r>
              <a:rPr lang="en-US" sz="2000" b="1">
                <a:solidFill>
                  <a:srgbClr val="004800"/>
                </a:solidFill>
                <a:effectLst>
                  <a:outerShdw blurRad="38100" dist="38100" dir="2700000" algn="tl">
                    <a:srgbClr val="000000"/>
                  </a:outerShdw>
                </a:effectLst>
                <a:latin typeface="Century Gothic" pitchFamily="34" charset="0"/>
              </a:rPr>
              <a:t>attuazione</a:t>
            </a:r>
          </a:p>
          <a:p>
            <a:pPr algn="ctr" fontAlgn="base">
              <a:spcBef>
                <a:spcPct val="0"/>
              </a:spcBef>
              <a:spcAft>
                <a:spcPct val="0"/>
              </a:spcAft>
              <a:defRPr/>
            </a:pPr>
            <a:r>
              <a:rPr lang="en-US" sz="2000">
                <a:solidFill>
                  <a:srgbClr val="004800"/>
                </a:solidFill>
                <a:effectLst>
                  <a:outerShdw blurRad="38100" dist="38100" dir="2700000" algn="tl">
                    <a:srgbClr val="000000"/>
                  </a:outerShdw>
                </a:effectLst>
                <a:latin typeface="Century Gothic" pitchFamily="34" charset="0"/>
              </a:rPr>
              <a:t>degli obblighi e degli</a:t>
            </a:r>
          </a:p>
          <a:p>
            <a:pPr algn="ctr" fontAlgn="base">
              <a:spcBef>
                <a:spcPct val="0"/>
              </a:spcBef>
              <a:spcAft>
                <a:spcPct val="0"/>
              </a:spcAft>
              <a:defRPr/>
            </a:pPr>
            <a:r>
              <a:rPr lang="en-US" sz="2000">
                <a:solidFill>
                  <a:srgbClr val="004800"/>
                </a:solidFill>
                <a:effectLst>
                  <a:outerShdw blurRad="38100" dist="38100" dir="2700000" algn="tl">
                    <a:srgbClr val="000000"/>
                  </a:outerShdw>
                </a:effectLst>
                <a:latin typeface="Century Gothic" pitchFamily="34" charset="0"/>
              </a:rPr>
              <a:t>adempimenti di sicurezza</a:t>
            </a:r>
            <a:endParaRPr lang="en-GB" sz="2000">
              <a:solidFill>
                <a:srgbClr val="004800"/>
              </a:solidFill>
              <a:effectLst>
                <a:outerShdw blurRad="38100" dist="38100" dir="2700000" algn="tl">
                  <a:srgbClr val="000000"/>
                </a:outerShdw>
              </a:effectLst>
              <a:latin typeface="Century Gothic" pitchFamily="34" charset="0"/>
            </a:endParaRPr>
          </a:p>
        </p:txBody>
      </p:sp>
      <p:sp>
        <p:nvSpPr>
          <p:cNvPr id="204804" name="Rectangle 4"/>
          <p:cNvSpPr>
            <a:spLocks noChangeArrowheads="1"/>
          </p:cNvSpPr>
          <p:nvPr/>
        </p:nvSpPr>
        <p:spPr bwMode="auto">
          <a:xfrm>
            <a:off x="152400" y="533400"/>
            <a:ext cx="8839200" cy="381000"/>
          </a:xfrm>
          <a:prstGeom prst="rect">
            <a:avLst/>
          </a:prstGeom>
          <a:solidFill>
            <a:srgbClr val="0000FF"/>
          </a:solidFill>
          <a:ln w="9525">
            <a:solidFill>
              <a:schemeClr val="hlink"/>
            </a:solidFill>
            <a:miter lim="800000"/>
            <a:headEnd/>
            <a:tailEnd/>
          </a:ln>
        </p:spPr>
        <p:txBody>
          <a:bodyPr wrap="none" anchor="ctr"/>
          <a:lstStyle/>
          <a:p>
            <a:pPr algn="ctr" fontAlgn="base">
              <a:spcBef>
                <a:spcPct val="0"/>
              </a:spcBef>
              <a:spcAft>
                <a:spcPct val="0"/>
              </a:spcAft>
            </a:pPr>
            <a:r>
              <a:rPr lang="en-US" sz="2000" b="1" smtClean="0">
                <a:solidFill>
                  <a:srgbClr val="FFFF00"/>
                </a:solidFill>
                <a:latin typeface="Century Gothic" pitchFamily="34" charset="0"/>
              </a:rPr>
              <a:t>GLI OBBLIGHI DI DATORE DI LAVORO, DIRIGENTI, PREPOSTI</a:t>
            </a:r>
            <a:endParaRPr lang="en-GB" sz="2000" b="1" smtClean="0">
              <a:solidFill>
                <a:srgbClr val="FFFF00"/>
              </a:solidFill>
              <a:latin typeface="Century Gothic" pitchFamily="34" charset="0"/>
            </a:endParaRPr>
          </a:p>
        </p:txBody>
      </p:sp>
      <p:sp>
        <p:nvSpPr>
          <p:cNvPr id="204805" name="Text Box 5"/>
          <p:cNvSpPr txBox="1">
            <a:spLocks noChangeArrowheads="1"/>
          </p:cNvSpPr>
          <p:nvPr/>
        </p:nvSpPr>
        <p:spPr bwMode="auto">
          <a:xfrm>
            <a:off x="179388" y="1066800"/>
            <a:ext cx="3744912" cy="83978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50000"/>
              </a:spcBef>
              <a:spcAft>
                <a:spcPct val="0"/>
              </a:spcAft>
            </a:pPr>
            <a:r>
              <a:rPr lang="en-US" sz="2200" b="1" smtClean="0">
                <a:solidFill>
                  <a:srgbClr val="004800"/>
                </a:solidFill>
                <a:latin typeface="Century Gothic" pitchFamily="34" charset="0"/>
              </a:rPr>
              <a:t>Il Datore di lavoro</a:t>
            </a:r>
            <a:endParaRPr lang="en-US" b="1" smtClean="0">
              <a:solidFill>
                <a:srgbClr val="004800"/>
              </a:solidFill>
              <a:latin typeface="Century Gothic" pitchFamily="34" charset="0"/>
            </a:endParaRPr>
          </a:p>
          <a:p>
            <a:pPr algn="ctr" fontAlgn="base">
              <a:spcBef>
                <a:spcPct val="50000"/>
              </a:spcBef>
              <a:spcAft>
                <a:spcPct val="0"/>
              </a:spcAft>
            </a:pPr>
            <a:endParaRPr lang="en-GB" sz="1800" smtClean="0">
              <a:solidFill>
                <a:srgbClr val="004800"/>
              </a:solidFill>
              <a:latin typeface="Century Gothic" pitchFamily="34" charset="0"/>
            </a:endParaRPr>
          </a:p>
        </p:txBody>
      </p:sp>
      <p:sp>
        <p:nvSpPr>
          <p:cNvPr id="204806" name="Text Box 6"/>
          <p:cNvSpPr txBox="1">
            <a:spLocks noChangeArrowheads="1"/>
          </p:cNvSpPr>
          <p:nvPr/>
        </p:nvSpPr>
        <p:spPr bwMode="auto">
          <a:xfrm>
            <a:off x="3924300" y="1066800"/>
            <a:ext cx="1993900" cy="427038"/>
          </a:xfrm>
          <a:prstGeom prst="rect">
            <a:avLst/>
          </a:prstGeom>
          <a:solidFill>
            <a:srgbClr val="66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50000"/>
              </a:spcBef>
              <a:spcAft>
                <a:spcPct val="0"/>
              </a:spcAft>
            </a:pPr>
            <a:r>
              <a:rPr lang="en-US" sz="2200" b="1" smtClean="0">
                <a:solidFill>
                  <a:srgbClr val="004800"/>
                </a:solidFill>
                <a:latin typeface="Century Gothic" pitchFamily="34" charset="0"/>
              </a:rPr>
              <a:t>I Dirigenti</a:t>
            </a:r>
            <a:endParaRPr lang="en-US" b="1" smtClean="0">
              <a:solidFill>
                <a:srgbClr val="004800"/>
              </a:solidFill>
              <a:latin typeface="Century Gothic" pitchFamily="34" charset="0"/>
            </a:endParaRPr>
          </a:p>
        </p:txBody>
      </p:sp>
      <p:sp>
        <p:nvSpPr>
          <p:cNvPr id="204807" name="Text Box 7"/>
          <p:cNvSpPr txBox="1">
            <a:spLocks noChangeArrowheads="1"/>
          </p:cNvSpPr>
          <p:nvPr/>
        </p:nvSpPr>
        <p:spPr bwMode="auto">
          <a:xfrm>
            <a:off x="5940425" y="1066800"/>
            <a:ext cx="2997200" cy="711200"/>
          </a:xfrm>
          <a:prstGeom prst="rect">
            <a:avLst/>
          </a:prstGeom>
          <a:solidFill>
            <a:srgbClr val="CCFFCC"/>
          </a:solidFill>
          <a:ln w="9525">
            <a:solidFill>
              <a:srgbClr val="CCFFCC"/>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50000"/>
              </a:spcBef>
              <a:spcAft>
                <a:spcPct val="0"/>
              </a:spcAft>
            </a:pPr>
            <a:r>
              <a:rPr lang="en-US" sz="4000" b="1" smtClean="0">
                <a:solidFill>
                  <a:srgbClr val="FF0000"/>
                </a:solidFill>
                <a:latin typeface="Century Gothic" pitchFamily="34" charset="0"/>
              </a:rPr>
              <a:t>I preposti</a:t>
            </a:r>
          </a:p>
        </p:txBody>
      </p:sp>
      <p:sp>
        <p:nvSpPr>
          <p:cNvPr id="204808" name="Rectangle 8"/>
          <p:cNvSpPr>
            <a:spLocks noChangeArrowheads="1"/>
          </p:cNvSpPr>
          <p:nvPr/>
        </p:nvSpPr>
        <p:spPr bwMode="auto">
          <a:xfrm>
            <a:off x="152400" y="1905000"/>
            <a:ext cx="3048000" cy="533400"/>
          </a:xfrm>
          <a:prstGeom prst="rect">
            <a:avLst/>
          </a:prstGeom>
          <a:noFill/>
          <a:ln w="9525">
            <a:solidFill>
              <a:srgbClr val="006600"/>
            </a:solidFill>
            <a:miter lim="800000"/>
            <a:headEnd/>
            <a:tailEnd/>
          </a:ln>
          <a:effectLst/>
        </p:spPr>
        <p:txBody>
          <a:bodyPr wrap="none" anchor="ctr"/>
          <a:lstStyle/>
          <a:p>
            <a:pPr algn="ctr" fontAlgn="base">
              <a:spcBef>
                <a:spcPct val="0"/>
              </a:spcBef>
              <a:spcAft>
                <a:spcPct val="0"/>
              </a:spcAft>
              <a:defRPr/>
            </a:pPr>
            <a:r>
              <a:rPr lang="en-US" sz="2000">
                <a:solidFill>
                  <a:srgbClr val="004800"/>
                </a:solidFill>
                <a:effectLst>
                  <a:outerShdw blurRad="38100" dist="38100" dir="2700000" algn="tl">
                    <a:srgbClr val="000000"/>
                  </a:outerShdw>
                </a:effectLst>
                <a:latin typeface="Century Gothic" pitchFamily="34" charset="0"/>
              </a:rPr>
              <a:t>esercita</a:t>
            </a:r>
            <a:endParaRPr lang="en-GB" sz="2000">
              <a:solidFill>
                <a:srgbClr val="004800"/>
              </a:solidFill>
              <a:effectLst>
                <a:outerShdw blurRad="38100" dist="38100" dir="2700000" algn="tl">
                  <a:srgbClr val="000000"/>
                </a:outerShdw>
              </a:effectLst>
              <a:latin typeface="Century Gothic" pitchFamily="34" charset="0"/>
            </a:endParaRPr>
          </a:p>
        </p:txBody>
      </p:sp>
      <p:sp>
        <p:nvSpPr>
          <p:cNvPr id="204809" name="Rectangle 9"/>
          <p:cNvSpPr>
            <a:spLocks noChangeArrowheads="1"/>
          </p:cNvSpPr>
          <p:nvPr/>
        </p:nvSpPr>
        <p:spPr bwMode="auto">
          <a:xfrm>
            <a:off x="3200400" y="1905000"/>
            <a:ext cx="2743200" cy="533400"/>
          </a:xfrm>
          <a:prstGeom prst="rect">
            <a:avLst/>
          </a:prstGeom>
          <a:noFill/>
          <a:ln w="9525">
            <a:solidFill>
              <a:srgbClr val="006600"/>
            </a:solidFill>
            <a:miter lim="800000"/>
            <a:headEnd/>
            <a:tailEnd/>
          </a:ln>
          <a:effectLst/>
        </p:spPr>
        <p:txBody>
          <a:bodyPr wrap="none" anchor="ctr"/>
          <a:lstStyle/>
          <a:p>
            <a:pPr algn="ctr" fontAlgn="base">
              <a:spcBef>
                <a:spcPct val="0"/>
              </a:spcBef>
              <a:spcAft>
                <a:spcPct val="0"/>
              </a:spcAft>
              <a:defRPr/>
            </a:pPr>
            <a:r>
              <a:rPr lang="en-US" sz="2000" dirty="0" err="1">
                <a:solidFill>
                  <a:srgbClr val="004800"/>
                </a:solidFill>
                <a:effectLst>
                  <a:outerShdw blurRad="38100" dist="38100" dir="2700000" algn="tl">
                    <a:srgbClr val="000000"/>
                  </a:outerShdw>
                </a:effectLst>
                <a:latin typeface="Century Gothic" pitchFamily="34" charset="0"/>
              </a:rPr>
              <a:t>organizzano</a:t>
            </a:r>
            <a:endParaRPr lang="en-GB" sz="2000" dirty="0">
              <a:solidFill>
                <a:srgbClr val="004800"/>
              </a:solidFill>
              <a:effectLst>
                <a:outerShdw blurRad="38100" dist="38100" dir="2700000" algn="tl">
                  <a:srgbClr val="000000"/>
                </a:outerShdw>
              </a:effectLst>
              <a:latin typeface="Century Gothic" pitchFamily="34" charset="0"/>
            </a:endParaRPr>
          </a:p>
        </p:txBody>
      </p:sp>
      <p:sp>
        <p:nvSpPr>
          <p:cNvPr id="204810" name="Rectangle 10"/>
          <p:cNvSpPr>
            <a:spLocks noChangeArrowheads="1"/>
          </p:cNvSpPr>
          <p:nvPr/>
        </p:nvSpPr>
        <p:spPr bwMode="auto">
          <a:xfrm>
            <a:off x="5943600" y="1905000"/>
            <a:ext cx="3048000" cy="533400"/>
          </a:xfrm>
          <a:prstGeom prst="rect">
            <a:avLst/>
          </a:prstGeom>
          <a:noFill/>
          <a:ln w="9525">
            <a:solidFill>
              <a:srgbClr val="006600"/>
            </a:solidFill>
            <a:miter lim="800000"/>
            <a:headEnd/>
            <a:tailEnd/>
          </a:ln>
          <a:effectLst/>
        </p:spPr>
        <p:txBody>
          <a:bodyPr wrap="none" anchor="ctr"/>
          <a:lstStyle/>
          <a:p>
            <a:pPr algn="ctr" fontAlgn="base">
              <a:spcBef>
                <a:spcPct val="0"/>
              </a:spcBef>
              <a:spcAft>
                <a:spcPct val="0"/>
              </a:spcAft>
              <a:defRPr/>
            </a:pPr>
            <a:r>
              <a:rPr lang="en-US" sz="2000">
                <a:solidFill>
                  <a:srgbClr val="004800"/>
                </a:solidFill>
                <a:effectLst>
                  <a:outerShdw blurRad="38100" dist="38100" dir="2700000" algn="tl">
                    <a:srgbClr val="000000"/>
                  </a:outerShdw>
                </a:effectLst>
                <a:latin typeface="Century Gothic" pitchFamily="34" charset="0"/>
              </a:rPr>
              <a:t>sovrintendono</a:t>
            </a:r>
            <a:endParaRPr lang="en-GB" sz="2000">
              <a:solidFill>
                <a:srgbClr val="004800"/>
              </a:solidFill>
              <a:effectLst>
                <a:outerShdw blurRad="38100" dist="38100" dir="2700000" algn="tl">
                  <a:srgbClr val="000000"/>
                </a:outerShdw>
              </a:effectLst>
              <a:latin typeface="Century Gothic" pitchFamily="34" charset="0"/>
            </a:endParaRPr>
          </a:p>
        </p:txBody>
      </p:sp>
      <p:sp>
        <p:nvSpPr>
          <p:cNvPr id="204811" name="Rectangle 11"/>
          <p:cNvSpPr>
            <a:spLocks noChangeArrowheads="1"/>
          </p:cNvSpPr>
          <p:nvPr/>
        </p:nvSpPr>
        <p:spPr bwMode="auto">
          <a:xfrm>
            <a:off x="152400" y="5257800"/>
            <a:ext cx="4495800" cy="1066800"/>
          </a:xfrm>
          <a:prstGeom prst="rect">
            <a:avLst/>
          </a:prstGeom>
          <a:noFill/>
          <a:ln w="9525">
            <a:solidFill>
              <a:srgbClr val="006600"/>
            </a:solidFill>
            <a:miter lim="800000"/>
            <a:headEnd/>
            <a:tailEnd/>
          </a:ln>
          <a:effectLst/>
        </p:spPr>
        <p:txBody>
          <a:bodyPr wrap="none" anchor="ctr"/>
          <a:lstStyle/>
          <a:p>
            <a:pPr algn="ctr" fontAlgn="base">
              <a:spcBef>
                <a:spcPct val="0"/>
              </a:spcBef>
              <a:spcAft>
                <a:spcPct val="0"/>
              </a:spcAft>
              <a:defRPr/>
            </a:pPr>
            <a:r>
              <a:rPr lang="en-US" sz="2000">
                <a:solidFill>
                  <a:srgbClr val="004800"/>
                </a:solidFill>
                <a:effectLst>
                  <a:outerShdw blurRad="38100" dist="38100" dir="2700000" algn="tl">
                    <a:srgbClr val="000000"/>
                  </a:outerShdw>
                </a:effectLst>
                <a:latin typeface="Century Gothic" pitchFamily="34" charset="0"/>
              </a:rPr>
              <a:t>sull’attuazione degli obblighi</a:t>
            </a:r>
          </a:p>
          <a:p>
            <a:pPr algn="ctr" fontAlgn="base">
              <a:spcBef>
                <a:spcPct val="0"/>
              </a:spcBef>
              <a:spcAft>
                <a:spcPct val="0"/>
              </a:spcAft>
              <a:defRPr/>
            </a:pPr>
            <a:r>
              <a:rPr lang="en-US" sz="2000">
                <a:solidFill>
                  <a:srgbClr val="004800"/>
                </a:solidFill>
                <a:effectLst>
                  <a:outerShdw blurRad="38100" dist="38100" dir="2700000" algn="tl">
                    <a:srgbClr val="000000"/>
                  </a:outerShdw>
                </a:effectLst>
                <a:latin typeface="Century Gothic" pitchFamily="34" charset="0"/>
              </a:rPr>
              <a:t>e degli adempimenti di sicurezza</a:t>
            </a:r>
          </a:p>
          <a:p>
            <a:pPr algn="ctr" fontAlgn="base">
              <a:spcBef>
                <a:spcPct val="0"/>
              </a:spcBef>
              <a:spcAft>
                <a:spcPct val="0"/>
              </a:spcAft>
              <a:defRPr/>
            </a:pPr>
            <a:r>
              <a:rPr lang="en-US" sz="2000">
                <a:solidFill>
                  <a:srgbClr val="004800"/>
                </a:solidFill>
                <a:effectLst>
                  <a:outerShdw blurRad="38100" dist="38100" dir="2700000" algn="tl">
                    <a:srgbClr val="000000"/>
                  </a:outerShdw>
                </a:effectLst>
                <a:latin typeface="Century Gothic" pitchFamily="34" charset="0"/>
              </a:rPr>
              <a:t>(c.d. </a:t>
            </a:r>
            <a:r>
              <a:rPr lang="en-US" sz="2000" b="1">
                <a:solidFill>
                  <a:srgbClr val="004800"/>
                </a:solidFill>
                <a:effectLst>
                  <a:outerShdw blurRad="38100" dist="38100" dir="2700000" algn="tl">
                    <a:srgbClr val="000000"/>
                  </a:outerShdw>
                </a:effectLst>
                <a:latin typeface="Century Gothic" pitchFamily="34" charset="0"/>
              </a:rPr>
              <a:t>vigilanza oggettiva</a:t>
            </a:r>
            <a:r>
              <a:rPr lang="en-US" sz="2000">
                <a:solidFill>
                  <a:srgbClr val="004800"/>
                </a:solidFill>
                <a:effectLst>
                  <a:outerShdw blurRad="38100" dist="38100" dir="2700000" algn="tl">
                    <a:srgbClr val="000000"/>
                  </a:outerShdw>
                </a:effectLst>
                <a:latin typeface="Century Gothic" pitchFamily="34" charset="0"/>
              </a:rPr>
              <a:t>)</a:t>
            </a:r>
            <a:endParaRPr lang="en-GB" sz="2000">
              <a:solidFill>
                <a:srgbClr val="004800"/>
              </a:solidFill>
              <a:effectLst>
                <a:outerShdw blurRad="38100" dist="38100" dir="2700000" algn="tl">
                  <a:srgbClr val="000000"/>
                </a:outerShdw>
              </a:effectLst>
              <a:latin typeface="Century Gothic" pitchFamily="34" charset="0"/>
            </a:endParaRPr>
          </a:p>
        </p:txBody>
      </p:sp>
      <p:sp>
        <p:nvSpPr>
          <p:cNvPr id="204812" name="Line 12"/>
          <p:cNvSpPr>
            <a:spLocks noChangeShapeType="1"/>
          </p:cNvSpPr>
          <p:nvPr/>
        </p:nvSpPr>
        <p:spPr bwMode="auto">
          <a:xfrm>
            <a:off x="1600200" y="2438400"/>
            <a:ext cx="0" cy="1219200"/>
          </a:xfrm>
          <a:prstGeom prst="line">
            <a:avLst/>
          </a:prstGeom>
          <a:noFill/>
          <a:ln w="15875">
            <a:solidFill>
              <a:srgbClr val="006600"/>
            </a:solidFill>
            <a:round/>
            <a:headEnd/>
            <a:tailEnd type="triangle" w="med" len="med"/>
          </a:ln>
          <a:extLst>
            <a:ext uri="{909E8E84-426E-40DD-AFC4-6F175D3DCCD1}">
              <a14:hiddenFill xmlns="" xmlns:a14="http://schemas.microsoft.com/office/drawing/2010/main">
                <a:noFill/>
              </a14:hiddenFill>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04813" name="Line 13"/>
          <p:cNvSpPr>
            <a:spLocks noChangeShapeType="1"/>
          </p:cNvSpPr>
          <p:nvPr/>
        </p:nvSpPr>
        <p:spPr bwMode="auto">
          <a:xfrm flipH="1">
            <a:off x="2895600" y="3276600"/>
            <a:ext cx="304800" cy="381000"/>
          </a:xfrm>
          <a:prstGeom prst="line">
            <a:avLst/>
          </a:prstGeom>
          <a:noFill/>
          <a:ln w="15875">
            <a:solidFill>
              <a:srgbClr val="006600"/>
            </a:solidFill>
            <a:round/>
            <a:headEnd/>
            <a:tailEnd type="triangle" w="med" len="med"/>
          </a:ln>
          <a:extLst>
            <a:ext uri="{909E8E84-426E-40DD-AFC4-6F175D3DCCD1}">
              <a14:hiddenFill xmlns="" xmlns:a14="http://schemas.microsoft.com/office/drawing/2010/main">
                <a:noFill/>
              </a14:hiddenFill>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04814" name="Line 14"/>
          <p:cNvSpPr>
            <a:spLocks noChangeShapeType="1"/>
          </p:cNvSpPr>
          <p:nvPr/>
        </p:nvSpPr>
        <p:spPr bwMode="auto">
          <a:xfrm flipH="1">
            <a:off x="3657600" y="2438400"/>
            <a:ext cx="304800" cy="304800"/>
          </a:xfrm>
          <a:prstGeom prst="line">
            <a:avLst/>
          </a:prstGeom>
          <a:noFill/>
          <a:ln w="15875">
            <a:solidFill>
              <a:srgbClr val="006600"/>
            </a:solidFill>
            <a:round/>
            <a:headEnd/>
            <a:tailEnd/>
          </a:ln>
          <a:extLst>
            <a:ext uri="{909E8E84-426E-40DD-AFC4-6F175D3DCCD1}">
              <a14:hiddenFill xmlns="" xmlns:a14="http://schemas.microsoft.com/office/drawing/2010/main">
                <a:noFill/>
              </a14:hiddenFill>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04815" name="Line 15"/>
          <p:cNvSpPr>
            <a:spLocks noChangeShapeType="1"/>
          </p:cNvSpPr>
          <p:nvPr/>
        </p:nvSpPr>
        <p:spPr bwMode="auto">
          <a:xfrm>
            <a:off x="7467600" y="2438400"/>
            <a:ext cx="0" cy="1219200"/>
          </a:xfrm>
          <a:prstGeom prst="line">
            <a:avLst/>
          </a:prstGeom>
          <a:noFill/>
          <a:ln w="15875">
            <a:solidFill>
              <a:srgbClr val="006600"/>
            </a:solidFill>
            <a:round/>
            <a:headEnd/>
            <a:tailEnd type="triangle" w="med" len="med"/>
          </a:ln>
          <a:extLst>
            <a:ext uri="{909E8E84-426E-40DD-AFC4-6F175D3DCCD1}">
              <a14:hiddenFill xmlns="" xmlns:a14="http://schemas.microsoft.com/office/drawing/2010/main">
                <a:noFill/>
              </a14:hiddenFill>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04816" name="Rectangle 16"/>
          <p:cNvSpPr>
            <a:spLocks noChangeArrowheads="1"/>
          </p:cNvSpPr>
          <p:nvPr/>
        </p:nvSpPr>
        <p:spPr bwMode="auto">
          <a:xfrm>
            <a:off x="5791200" y="3657600"/>
            <a:ext cx="3200400" cy="1295400"/>
          </a:xfrm>
          <a:prstGeom prst="rect">
            <a:avLst/>
          </a:prstGeom>
          <a:noFill/>
          <a:ln w="9525">
            <a:solidFill>
              <a:srgbClr val="006600"/>
            </a:solidFill>
            <a:miter lim="800000"/>
            <a:headEnd/>
            <a:tailEnd/>
          </a:ln>
          <a:effectLst/>
        </p:spPr>
        <p:txBody>
          <a:bodyPr wrap="none" anchor="ctr"/>
          <a:lstStyle/>
          <a:p>
            <a:pPr algn="ctr" fontAlgn="base">
              <a:spcBef>
                <a:spcPct val="0"/>
              </a:spcBef>
              <a:spcAft>
                <a:spcPct val="0"/>
              </a:spcAft>
              <a:defRPr/>
            </a:pPr>
            <a:r>
              <a:rPr lang="en-US" sz="2000">
                <a:solidFill>
                  <a:srgbClr val="004800"/>
                </a:solidFill>
                <a:effectLst>
                  <a:outerShdw blurRad="38100" dist="38100" dir="2700000" algn="tl">
                    <a:srgbClr val="000000"/>
                  </a:outerShdw>
                </a:effectLst>
                <a:latin typeface="Century Gothic" pitchFamily="34" charset="0"/>
              </a:rPr>
              <a:t>hanno il dovere di </a:t>
            </a:r>
          </a:p>
          <a:p>
            <a:pPr algn="ctr" fontAlgn="base">
              <a:spcBef>
                <a:spcPct val="0"/>
              </a:spcBef>
              <a:spcAft>
                <a:spcPct val="0"/>
              </a:spcAft>
              <a:defRPr/>
            </a:pPr>
            <a:r>
              <a:rPr lang="en-US" sz="2000" b="1">
                <a:solidFill>
                  <a:srgbClr val="004800"/>
                </a:solidFill>
                <a:effectLst>
                  <a:outerShdw blurRad="38100" dist="38100" dir="2700000" algn="tl">
                    <a:srgbClr val="000000"/>
                  </a:outerShdw>
                </a:effectLst>
                <a:latin typeface="Century Gothic" pitchFamily="34" charset="0"/>
              </a:rPr>
              <a:t>vigilanza</a:t>
            </a:r>
            <a:endParaRPr lang="en-GB" sz="2000">
              <a:solidFill>
                <a:srgbClr val="004800"/>
              </a:solidFill>
              <a:effectLst>
                <a:outerShdw blurRad="38100" dist="38100" dir="2700000" algn="tl">
                  <a:srgbClr val="000000"/>
                </a:outerShdw>
              </a:effectLst>
              <a:latin typeface="Century Gothic" pitchFamily="34" charset="0"/>
            </a:endParaRPr>
          </a:p>
        </p:txBody>
      </p:sp>
      <p:sp>
        <p:nvSpPr>
          <p:cNvPr id="204817" name="Rectangle 17"/>
          <p:cNvSpPr>
            <a:spLocks noChangeArrowheads="1"/>
          </p:cNvSpPr>
          <p:nvPr/>
        </p:nvSpPr>
        <p:spPr bwMode="auto">
          <a:xfrm>
            <a:off x="4800600" y="5257800"/>
            <a:ext cx="4191000" cy="1066800"/>
          </a:xfrm>
          <a:prstGeom prst="rect">
            <a:avLst/>
          </a:prstGeom>
          <a:noFill/>
          <a:ln w="9525">
            <a:solidFill>
              <a:srgbClr val="006600"/>
            </a:solidFill>
            <a:miter lim="800000"/>
            <a:headEnd/>
            <a:tailEnd/>
          </a:ln>
          <a:effectLst/>
        </p:spPr>
        <p:txBody>
          <a:bodyPr wrap="none" anchor="ctr"/>
          <a:lstStyle/>
          <a:p>
            <a:pPr algn="ctr" fontAlgn="base">
              <a:spcBef>
                <a:spcPct val="0"/>
              </a:spcBef>
              <a:spcAft>
                <a:spcPct val="0"/>
              </a:spcAft>
              <a:defRPr/>
            </a:pPr>
            <a:r>
              <a:rPr lang="en-US" sz="2000">
                <a:solidFill>
                  <a:srgbClr val="004800"/>
                </a:solidFill>
                <a:effectLst>
                  <a:outerShdw blurRad="38100" dist="38100" dir="2700000" algn="tl">
                    <a:srgbClr val="000000"/>
                  </a:outerShdw>
                </a:effectLst>
                <a:latin typeface="Century Gothic" pitchFamily="34" charset="0"/>
              </a:rPr>
              <a:t>sull’osservanza da parte</a:t>
            </a:r>
          </a:p>
          <a:p>
            <a:pPr algn="ctr" fontAlgn="base">
              <a:spcBef>
                <a:spcPct val="0"/>
              </a:spcBef>
              <a:spcAft>
                <a:spcPct val="0"/>
              </a:spcAft>
              <a:defRPr/>
            </a:pPr>
            <a:r>
              <a:rPr lang="en-US" sz="2000">
                <a:solidFill>
                  <a:srgbClr val="004800"/>
                </a:solidFill>
                <a:effectLst>
                  <a:outerShdw blurRad="38100" dist="38100" dir="2700000" algn="tl">
                    <a:srgbClr val="000000"/>
                  </a:outerShdw>
                </a:effectLst>
                <a:latin typeface="Century Gothic" pitchFamily="34" charset="0"/>
              </a:rPr>
              <a:t>dei singoli lavoratori</a:t>
            </a:r>
          </a:p>
          <a:p>
            <a:pPr algn="ctr" fontAlgn="base">
              <a:spcBef>
                <a:spcPct val="0"/>
              </a:spcBef>
              <a:spcAft>
                <a:spcPct val="0"/>
              </a:spcAft>
              <a:defRPr/>
            </a:pPr>
            <a:r>
              <a:rPr lang="en-US" sz="2000">
                <a:solidFill>
                  <a:srgbClr val="004800"/>
                </a:solidFill>
                <a:effectLst>
                  <a:outerShdw blurRad="38100" dist="38100" dir="2700000" algn="tl">
                    <a:srgbClr val="000000"/>
                  </a:outerShdw>
                </a:effectLst>
                <a:latin typeface="Century Gothic" pitchFamily="34" charset="0"/>
              </a:rPr>
              <a:t>(c.d. </a:t>
            </a:r>
            <a:r>
              <a:rPr lang="en-US" sz="2000" b="1">
                <a:solidFill>
                  <a:srgbClr val="004800"/>
                </a:solidFill>
                <a:effectLst>
                  <a:outerShdw blurRad="38100" dist="38100" dir="2700000" algn="tl">
                    <a:srgbClr val="000000"/>
                  </a:outerShdw>
                </a:effectLst>
                <a:latin typeface="Century Gothic" pitchFamily="34" charset="0"/>
              </a:rPr>
              <a:t>vigilanza soggettiva</a:t>
            </a:r>
            <a:r>
              <a:rPr lang="en-US" sz="2000">
                <a:solidFill>
                  <a:srgbClr val="004800"/>
                </a:solidFill>
                <a:effectLst>
                  <a:outerShdw blurRad="38100" dist="38100" dir="2700000" algn="tl">
                    <a:srgbClr val="000000"/>
                  </a:outerShdw>
                </a:effectLst>
                <a:latin typeface="Century Gothic" pitchFamily="34" charset="0"/>
              </a:rPr>
              <a:t>)</a:t>
            </a:r>
            <a:endParaRPr lang="en-GB" sz="2000">
              <a:solidFill>
                <a:srgbClr val="004800"/>
              </a:solidFill>
              <a:effectLst>
                <a:outerShdw blurRad="38100" dist="38100" dir="2700000" algn="tl">
                  <a:srgbClr val="000000"/>
                </a:outerShdw>
              </a:effectLst>
              <a:latin typeface="Century Gothic" pitchFamily="34" charset="0"/>
            </a:endParaRPr>
          </a:p>
        </p:txBody>
      </p:sp>
      <p:sp>
        <p:nvSpPr>
          <p:cNvPr id="204818" name="Line 18"/>
          <p:cNvSpPr>
            <a:spLocks noChangeShapeType="1"/>
          </p:cNvSpPr>
          <p:nvPr/>
        </p:nvSpPr>
        <p:spPr bwMode="auto">
          <a:xfrm>
            <a:off x="7467600" y="4953000"/>
            <a:ext cx="0" cy="304800"/>
          </a:xfrm>
          <a:prstGeom prst="line">
            <a:avLst/>
          </a:prstGeom>
          <a:noFill/>
          <a:ln w="15875">
            <a:solidFill>
              <a:srgbClr val="003300"/>
            </a:solidFill>
            <a:round/>
            <a:headEnd/>
            <a:tailEnd/>
          </a:ln>
          <a:extLst>
            <a:ext uri="{909E8E84-426E-40DD-AFC4-6F175D3DCCD1}">
              <a14:hiddenFill xmlns="" xmlns:a14="http://schemas.microsoft.com/office/drawing/2010/main">
                <a:noFill/>
              </a14:hiddenFill>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04819" name="Line 19"/>
          <p:cNvSpPr>
            <a:spLocks noChangeShapeType="1"/>
          </p:cNvSpPr>
          <p:nvPr/>
        </p:nvSpPr>
        <p:spPr bwMode="auto">
          <a:xfrm flipH="1">
            <a:off x="3733800" y="4267200"/>
            <a:ext cx="2057400" cy="990600"/>
          </a:xfrm>
          <a:prstGeom prst="line">
            <a:avLst/>
          </a:prstGeom>
          <a:noFill/>
          <a:ln w="15875">
            <a:solidFill>
              <a:srgbClr val="006600"/>
            </a:solidFill>
            <a:round/>
            <a:headEnd/>
            <a:tailEnd type="triangle" w="med" len="med"/>
          </a:ln>
          <a:extLst>
            <a:ext uri="{909E8E84-426E-40DD-AFC4-6F175D3DCCD1}">
              <a14:hiddenFill xmlns="" xmlns:a14="http://schemas.microsoft.com/office/drawing/2010/main">
                <a:noFill/>
              </a14:hiddenFill>
            </a:ext>
          </a:extLst>
        </p:spPr>
        <p:txBody>
          <a:bodyP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204823" name="Text Box 23"/>
          <p:cNvSpPr txBox="1">
            <a:spLocks noChangeArrowheads="1"/>
          </p:cNvSpPr>
          <p:nvPr/>
        </p:nvSpPr>
        <p:spPr bwMode="auto">
          <a:xfrm>
            <a:off x="8686800" y="120650"/>
            <a:ext cx="457200" cy="336550"/>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it-IT" sz="1600" b="1" i="1">
              <a:solidFill>
                <a:srgbClr val="006600"/>
              </a:solidFill>
              <a:effectLst>
                <a:outerShdw blurRad="38100" dist="38100" dir="2700000" algn="tl">
                  <a:srgbClr val="000000"/>
                </a:outerShdw>
              </a:effectLst>
              <a:latin typeface="Century Gothic" pitchFamily="34" charset="0"/>
            </a:endParaRPr>
          </a:p>
        </p:txBody>
      </p:sp>
      <p:pic>
        <p:nvPicPr>
          <p:cNvPr id="204825" name="Picture 25" descr="ufficio3"/>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40200" y="3784600"/>
            <a:ext cx="1152525"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010220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04804"/>
                                        </p:tgtEl>
                                        <p:attrNameLst>
                                          <p:attrName>style.visibility</p:attrName>
                                        </p:attrNameLst>
                                      </p:cBhvr>
                                      <p:to>
                                        <p:strVal val="visible"/>
                                      </p:to>
                                    </p:set>
                                    <p:animEffect transition="in" filter="blinds(horizontal)">
                                      <p:cBhvr>
                                        <p:cTn id="7" dur="500"/>
                                        <p:tgtEl>
                                          <p:spTgt spid="204804"/>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04805"/>
                                        </p:tgtEl>
                                        <p:attrNameLst>
                                          <p:attrName>style.visibility</p:attrName>
                                        </p:attrNameLst>
                                      </p:cBhvr>
                                      <p:to>
                                        <p:strVal val="visible"/>
                                      </p:to>
                                    </p:set>
                                    <p:animEffect transition="in" filter="blinds(horizontal)">
                                      <p:cBhvr>
                                        <p:cTn id="11" dur="500"/>
                                        <p:tgtEl>
                                          <p:spTgt spid="204805"/>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04806"/>
                                        </p:tgtEl>
                                        <p:attrNameLst>
                                          <p:attrName>style.visibility</p:attrName>
                                        </p:attrNameLst>
                                      </p:cBhvr>
                                      <p:to>
                                        <p:strVal val="visible"/>
                                      </p:to>
                                    </p:set>
                                    <p:animEffect transition="in" filter="blinds(horizontal)">
                                      <p:cBhvr>
                                        <p:cTn id="15" dur="500"/>
                                        <p:tgtEl>
                                          <p:spTgt spid="204806"/>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204807"/>
                                        </p:tgtEl>
                                        <p:attrNameLst>
                                          <p:attrName>style.visibility</p:attrName>
                                        </p:attrNameLst>
                                      </p:cBhvr>
                                      <p:to>
                                        <p:strVal val="visible"/>
                                      </p:to>
                                    </p:set>
                                    <p:animEffect transition="in" filter="blinds(horizontal)">
                                      <p:cBhvr>
                                        <p:cTn id="19" dur="500"/>
                                        <p:tgtEl>
                                          <p:spTgt spid="204807"/>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204808"/>
                                        </p:tgtEl>
                                        <p:attrNameLst>
                                          <p:attrName>style.visibility</p:attrName>
                                        </p:attrNameLst>
                                      </p:cBhvr>
                                      <p:to>
                                        <p:strVal val="visible"/>
                                      </p:to>
                                    </p:set>
                                    <p:animEffect transition="in" filter="blinds(horizontal)">
                                      <p:cBhvr>
                                        <p:cTn id="23" dur="500"/>
                                        <p:tgtEl>
                                          <p:spTgt spid="204808"/>
                                        </p:tgtEl>
                                      </p:cBhvr>
                                    </p:animEffect>
                                  </p:childTnLst>
                                </p:cTn>
                              </p:par>
                            </p:childTnLst>
                          </p:cTn>
                        </p:par>
                        <p:par>
                          <p:cTn id="24" fill="hold" nodeType="afterGroup">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204809"/>
                                        </p:tgtEl>
                                        <p:attrNameLst>
                                          <p:attrName>style.visibility</p:attrName>
                                        </p:attrNameLst>
                                      </p:cBhvr>
                                      <p:to>
                                        <p:strVal val="visible"/>
                                      </p:to>
                                    </p:set>
                                    <p:animEffect transition="in" filter="blinds(horizontal)">
                                      <p:cBhvr>
                                        <p:cTn id="27" dur="500"/>
                                        <p:tgtEl>
                                          <p:spTgt spid="204809"/>
                                        </p:tgtEl>
                                      </p:cBhvr>
                                    </p:animEffect>
                                  </p:childTnLst>
                                </p:cTn>
                              </p:par>
                            </p:childTnLst>
                          </p:cTn>
                        </p:par>
                        <p:par>
                          <p:cTn id="28" fill="hold" nodeType="afterGroup">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204810"/>
                                        </p:tgtEl>
                                        <p:attrNameLst>
                                          <p:attrName>style.visibility</p:attrName>
                                        </p:attrNameLst>
                                      </p:cBhvr>
                                      <p:to>
                                        <p:strVal val="visible"/>
                                      </p:to>
                                    </p:set>
                                    <p:animEffect transition="in" filter="blinds(horizontal)">
                                      <p:cBhvr>
                                        <p:cTn id="31" dur="500"/>
                                        <p:tgtEl>
                                          <p:spTgt spid="204810"/>
                                        </p:tgtEl>
                                      </p:cBhvr>
                                    </p:animEffect>
                                  </p:childTnLst>
                                </p:cTn>
                              </p:par>
                            </p:childTnLst>
                          </p:cTn>
                        </p:par>
                        <p:par>
                          <p:cTn id="32" fill="hold" nodeType="afterGroup">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204802"/>
                                        </p:tgtEl>
                                        <p:attrNameLst>
                                          <p:attrName>style.visibility</p:attrName>
                                        </p:attrNameLst>
                                      </p:cBhvr>
                                      <p:to>
                                        <p:strVal val="visible"/>
                                      </p:to>
                                    </p:set>
                                    <p:animEffect transition="in" filter="blinds(horizontal)">
                                      <p:cBhvr>
                                        <p:cTn id="35" dur="500"/>
                                        <p:tgtEl>
                                          <p:spTgt spid="204802"/>
                                        </p:tgtEl>
                                      </p:cBhvr>
                                    </p:animEffect>
                                  </p:childTnLst>
                                </p:cTn>
                              </p:par>
                            </p:childTnLst>
                          </p:cTn>
                        </p:par>
                        <p:par>
                          <p:cTn id="36" fill="hold" nodeType="afterGroup">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204803"/>
                                        </p:tgtEl>
                                        <p:attrNameLst>
                                          <p:attrName>style.visibility</p:attrName>
                                        </p:attrNameLst>
                                      </p:cBhvr>
                                      <p:to>
                                        <p:strVal val="visible"/>
                                      </p:to>
                                    </p:set>
                                    <p:animEffect transition="in" filter="blinds(horizontal)">
                                      <p:cBhvr>
                                        <p:cTn id="39" dur="500"/>
                                        <p:tgtEl>
                                          <p:spTgt spid="204803"/>
                                        </p:tgtEl>
                                      </p:cBhvr>
                                    </p:animEffect>
                                  </p:childTnLst>
                                </p:cTn>
                              </p:par>
                            </p:childTnLst>
                          </p:cTn>
                        </p:par>
                        <p:par>
                          <p:cTn id="40" fill="hold" nodeType="afterGroup">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204816"/>
                                        </p:tgtEl>
                                        <p:attrNameLst>
                                          <p:attrName>style.visibility</p:attrName>
                                        </p:attrNameLst>
                                      </p:cBhvr>
                                      <p:to>
                                        <p:strVal val="visible"/>
                                      </p:to>
                                    </p:set>
                                    <p:animEffect transition="in" filter="blinds(horizontal)">
                                      <p:cBhvr>
                                        <p:cTn id="43" dur="500"/>
                                        <p:tgtEl>
                                          <p:spTgt spid="204816"/>
                                        </p:tgtEl>
                                      </p:cBhvr>
                                    </p:animEffect>
                                  </p:childTnLst>
                                </p:cTn>
                              </p:par>
                            </p:childTnLst>
                          </p:cTn>
                        </p:par>
                        <p:par>
                          <p:cTn id="44" fill="hold" nodeType="afterGroup">
                            <p:stCondLst>
                              <p:cond delay="5000"/>
                            </p:stCondLst>
                            <p:childTnLst>
                              <p:par>
                                <p:cTn id="45" presetID="3" presetClass="entr" presetSubtype="10" fill="hold" grpId="0" nodeType="afterEffect">
                                  <p:stCondLst>
                                    <p:cond delay="0"/>
                                  </p:stCondLst>
                                  <p:childTnLst>
                                    <p:set>
                                      <p:cBhvr>
                                        <p:cTn id="46" dur="1" fill="hold">
                                          <p:stCondLst>
                                            <p:cond delay="0"/>
                                          </p:stCondLst>
                                        </p:cTn>
                                        <p:tgtEl>
                                          <p:spTgt spid="204811"/>
                                        </p:tgtEl>
                                        <p:attrNameLst>
                                          <p:attrName>style.visibility</p:attrName>
                                        </p:attrNameLst>
                                      </p:cBhvr>
                                      <p:to>
                                        <p:strVal val="visible"/>
                                      </p:to>
                                    </p:set>
                                    <p:animEffect transition="in" filter="blinds(horizontal)">
                                      <p:cBhvr>
                                        <p:cTn id="47" dur="500"/>
                                        <p:tgtEl>
                                          <p:spTgt spid="204811"/>
                                        </p:tgtEl>
                                      </p:cBhvr>
                                    </p:animEffect>
                                  </p:childTnLst>
                                </p:cTn>
                              </p:par>
                            </p:childTnLst>
                          </p:cTn>
                        </p:par>
                        <p:par>
                          <p:cTn id="48" fill="hold" nodeType="afterGroup">
                            <p:stCondLst>
                              <p:cond delay="5500"/>
                            </p:stCondLst>
                            <p:childTnLst>
                              <p:par>
                                <p:cTn id="49" presetID="3" presetClass="entr" presetSubtype="10" fill="hold" grpId="0" nodeType="afterEffect">
                                  <p:stCondLst>
                                    <p:cond delay="0"/>
                                  </p:stCondLst>
                                  <p:childTnLst>
                                    <p:set>
                                      <p:cBhvr>
                                        <p:cTn id="50" dur="1" fill="hold">
                                          <p:stCondLst>
                                            <p:cond delay="0"/>
                                          </p:stCondLst>
                                        </p:cTn>
                                        <p:tgtEl>
                                          <p:spTgt spid="204817"/>
                                        </p:tgtEl>
                                        <p:attrNameLst>
                                          <p:attrName>style.visibility</p:attrName>
                                        </p:attrNameLst>
                                      </p:cBhvr>
                                      <p:to>
                                        <p:strVal val="visible"/>
                                      </p:to>
                                    </p:set>
                                    <p:animEffect transition="in" filter="blinds(horizontal)">
                                      <p:cBhvr>
                                        <p:cTn id="51" dur="500"/>
                                        <p:tgtEl>
                                          <p:spTgt spid="204817"/>
                                        </p:tgtEl>
                                      </p:cBhvr>
                                    </p:animEffect>
                                  </p:childTnLst>
                                </p:cTn>
                              </p:par>
                            </p:childTnLst>
                          </p:cTn>
                        </p:par>
                        <p:par>
                          <p:cTn id="52" fill="hold" nodeType="afterGroup">
                            <p:stCondLst>
                              <p:cond delay="6000"/>
                            </p:stCondLst>
                            <p:childTnLst>
                              <p:par>
                                <p:cTn id="53" presetID="3" presetClass="entr" presetSubtype="10" fill="hold" grpId="0" nodeType="afterEffect">
                                  <p:stCondLst>
                                    <p:cond delay="0"/>
                                  </p:stCondLst>
                                  <p:childTnLst>
                                    <p:set>
                                      <p:cBhvr>
                                        <p:cTn id="54" dur="1" fill="hold">
                                          <p:stCondLst>
                                            <p:cond delay="0"/>
                                          </p:stCondLst>
                                        </p:cTn>
                                        <p:tgtEl>
                                          <p:spTgt spid="204812"/>
                                        </p:tgtEl>
                                        <p:attrNameLst>
                                          <p:attrName>style.visibility</p:attrName>
                                        </p:attrNameLst>
                                      </p:cBhvr>
                                      <p:to>
                                        <p:strVal val="visible"/>
                                      </p:to>
                                    </p:set>
                                    <p:animEffect transition="in" filter="blinds(horizontal)">
                                      <p:cBhvr>
                                        <p:cTn id="55" dur="500"/>
                                        <p:tgtEl>
                                          <p:spTgt spid="204812"/>
                                        </p:tgtEl>
                                      </p:cBhvr>
                                    </p:animEffect>
                                  </p:childTnLst>
                                </p:cTn>
                              </p:par>
                            </p:childTnLst>
                          </p:cTn>
                        </p:par>
                        <p:par>
                          <p:cTn id="56" fill="hold" nodeType="afterGroup">
                            <p:stCondLst>
                              <p:cond delay="6500"/>
                            </p:stCondLst>
                            <p:childTnLst>
                              <p:par>
                                <p:cTn id="57" presetID="3" presetClass="entr" presetSubtype="10" fill="hold" grpId="0" nodeType="afterEffect">
                                  <p:stCondLst>
                                    <p:cond delay="0"/>
                                  </p:stCondLst>
                                  <p:childTnLst>
                                    <p:set>
                                      <p:cBhvr>
                                        <p:cTn id="58" dur="1" fill="hold">
                                          <p:stCondLst>
                                            <p:cond delay="0"/>
                                          </p:stCondLst>
                                        </p:cTn>
                                        <p:tgtEl>
                                          <p:spTgt spid="204814"/>
                                        </p:tgtEl>
                                        <p:attrNameLst>
                                          <p:attrName>style.visibility</p:attrName>
                                        </p:attrNameLst>
                                      </p:cBhvr>
                                      <p:to>
                                        <p:strVal val="visible"/>
                                      </p:to>
                                    </p:set>
                                    <p:animEffect transition="in" filter="blinds(horizontal)">
                                      <p:cBhvr>
                                        <p:cTn id="59" dur="500"/>
                                        <p:tgtEl>
                                          <p:spTgt spid="204814"/>
                                        </p:tgtEl>
                                      </p:cBhvr>
                                    </p:animEffect>
                                  </p:childTnLst>
                                </p:cTn>
                              </p:par>
                            </p:childTnLst>
                          </p:cTn>
                        </p:par>
                        <p:par>
                          <p:cTn id="60" fill="hold" nodeType="afterGroup">
                            <p:stCondLst>
                              <p:cond delay="7000"/>
                            </p:stCondLst>
                            <p:childTnLst>
                              <p:par>
                                <p:cTn id="61" presetID="3" presetClass="entr" presetSubtype="10" fill="hold" grpId="0" nodeType="afterEffect">
                                  <p:stCondLst>
                                    <p:cond delay="0"/>
                                  </p:stCondLst>
                                  <p:childTnLst>
                                    <p:set>
                                      <p:cBhvr>
                                        <p:cTn id="62" dur="1" fill="hold">
                                          <p:stCondLst>
                                            <p:cond delay="0"/>
                                          </p:stCondLst>
                                        </p:cTn>
                                        <p:tgtEl>
                                          <p:spTgt spid="204813"/>
                                        </p:tgtEl>
                                        <p:attrNameLst>
                                          <p:attrName>style.visibility</p:attrName>
                                        </p:attrNameLst>
                                      </p:cBhvr>
                                      <p:to>
                                        <p:strVal val="visible"/>
                                      </p:to>
                                    </p:set>
                                    <p:animEffect transition="in" filter="blinds(horizontal)">
                                      <p:cBhvr>
                                        <p:cTn id="63" dur="500"/>
                                        <p:tgtEl>
                                          <p:spTgt spid="204813"/>
                                        </p:tgtEl>
                                      </p:cBhvr>
                                    </p:animEffect>
                                  </p:childTnLst>
                                </p:cTn>
                              </p:par>
                            </p:childTnLst>
                          </p:cTn>
                        </p:par>
                        <p:par>
                          <p:cTn id="64" fill="hold" nodeType="afterGroup">
                            <p:stCondLst>
                              <p:cond delay="7500"/>
                            </p:stCondLst>
                            <p:childTnLst>
                              <p:par>
                                <p:cTn id="65" presetID="3" presetClass="entr" presetSubtype="10" fill="hold" grpId="0" nodeType="afterEffect">
                                  <p:stCondLst>
                                    <p:cond delay="0"/>
                                  </p:stCondLst>
                                  <p:childTnLst>
                                    <p:set>
                                      <p:cBhvr>
                                        <p:cTn id="66" dur="1" fill="hold">
                                          <p:stCondLst>
                                            <p:cond delay="0"/>
                                          </p:stCondLst>
                                        </p:cTn>
                                        <p:tgtEl>
                                          <p:spTgt spid="204815"/>
                                        </p:tgtEl>
                                        <p:attrNameLst>
                                          <p:attrName>style.visibility</p:attrName>
                                        </p:attrNameLst>
                                      </p:cBhvr>
                                      <p:to>
                                        <p:strVal val="visible"/>
                                      </p:to>
                                    </p:set>
                                    <p:animEffect transition="in" filter="blinds(horizontal)">
                                      <p:cBhvr>
                                        <p:cTn id="67" dur="500"/>
                                        <p:tgtEl>
                                          <p:spTgt spid="204815"/>
                                        </p:tgtEl>
                                      </p:cBhvr>
                                    </p:animEffect>
                                  </p:childTnLst>
                                </p:cTn>
                              </p:par>
                            </p:childTnLst>
                          </p:cTn>
                        </p:par>
                        <p:par>
                          <p:cTn id="68" fill="hold" nodeType="afterGroup">
                            <p:stCondLst>
                              <p:cond delay="8000"/>
                            </p:stCondLst>
                            <p:childTnLst>
                              <p:par>
                                <p:cTn id="69" presetID="3" presetClass="entr" presetSubtype="10" fill="hold" grpId="0" nodeType="afterEffect">
                                  <p:stCondLst>
                                    <p:cond delay="0"/>
                                  </p:stCondLst>
                                  <p:childTnLst>
                                    <p:set>
                                      <p:cBhvr>
                                        <p:cTn id="70" dur="1" fill="hold">
                                          <p:stCondLst>
                                            <p:cond delay="0"/>
                                          </p:stCondLst>
                                        </p:cTn>
                                        <p:tgtEl>
                                          <p:spTgt spid="204819"/>
                                        </p:tgtEl>
                                        <p:attrNameLst>
                                          <p:attrName>style.visibility</p:attrName>
                                        </p:attrNameLst>
                                      </p:cBhvr>
                                      <p:to>
                                        <p:strVal val="visible"/>
                                      </p:to>
                                    </p:set>
                                    <p:animEffect transition="in" filter="blinds(horizontal)">
                                      <p:cBhvr>
                                        <p:cTn id="71" dur="500"/>
                                        <p:tgtEl>
                                          <p:spTgt spid="204819"/>
                                        </p:tgtEl>
                                      </p:cBhvr>
                                    </p:animEffect>
                                  </p:childTnLst>
                                </p:cTn>
                              </p:par>
                            </p:childTnLst>
                          </p:cTn>
                        </p:par>
                        <p:par>
                          <p:cTn id="72" fill="hold" nodeType="afterGroup">
                            <p:stCondLst>
                              <p:cond delay="8500"/>
                            </p:stCondLst>
                            <p:childTnLst>
                              <p:par>
                                <p:cTn id="73" presetID="3" presetClass="entr" presetSubtype="10" fill="hold" grpId="0" nodeType="afterEffect">
                                  <p:stCondLst>
                                    <p:cond delay="0"/>
                                  </p:stCondLst>
                                  <p:childTnLst>
                                    <p:set>
                                      <p:cBhvr>
                                        <p:cTn id="74" dur="1" fill="hold">
                                          <p:stCondLst>
                                            <p:cond delay="0"/>
                                          </p:stCondLst>
                                        </p:cTn>
                                        <p:tgtEl>
                                          <p:spTgt spid="204818"/>
                                        </p:tgtEl>
                                        <p:attrNameLst>
                                          <p:attrName>style.visibility</p:attrName>
                                        </p:attrNameLst>
                                      </p:cBhvr>
                                      <p:to>
                                        <p:strVal val="visible"/>
                                      </p:to>
                                    </p:set>
                                    <p:animEffect transition="in" filter="blinds(horizontal)">
                                      <p:cBhvr>
                                        <p:cTn id="75" dur="500"/>
                                        <p:tgtEl>
                                          <p:spTgt spid="204818"/>
                                        </p:tgtEl>
                                      </p:cBhvr>
                                    </p:animEffect>
                                  </p:childTnLst>
                                </p:cTn>
                              </p:par>
                            </p:childTnLst>
                          </p:cTn>
                        </p:par>
                        <p:par>
                          <p:cTn id="76" fill="hold" nodeType="afterGroup">
                            <p:stCondLst>
                              <p:cond delay="9000"/>
                            </p:stCondLst>
                            <p:childTnLst>
                              <p:par>
                                <p:cTn id="77" presetID="8" presetClass="entr" presetSubtype="16" fill="hold" nodeType="afterEffect">
                                  <p:stCondLst>
                                    <p:cond delay="0"/>
                                  </p:stCondLst>
                                  <p:childTnLst>
                                    <p:set>
                                      <p:cBhvr>
                                        <p:cTn id="78" dur="1" fill="hold">
                                          <p:stCondLst>
                                            <p:cond delay="0"/>
                                          </p:stCondLst>
                                        </p:cTn>
                                        <p:tgtEl>
                                          <p:spTgt spid="204825"/>
                                        </p:tgtEl>
                                        <p:attrNameLst>
                                          <p:attrName>style.visibility</p:attrName>
                                        </p:attrNameLst>
                                      </p:cBhvr>
                                      <p:to>
                                        <p:strVal val="visible"/>
                                      </p:to>
                                    </p:set>
                                    <p:animEffect transition="in" filter="diamond(in)">
                                      <p:cBhvr>
                                        <p:cTn id="79" dur="2000"/>
                                        <p:tgtEl>
                                          <p:spTgt spid="204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autoUpdateAnimBg="0"/>
      <p:bldP spid="204803" grpId="0" animBg="1" autoUpdateAnimBg="0"/>
      <p:bldP spid="204804" grpId="0" animBg="1" autoUpdateAnimBg="0"/>
      <p:bldP spid="204805" grpId="0" animBg="1" autoUpdateAnimBg="0"/>
      <p:bldP spid="204806" grpId="0" animBg="1" autoUpdateAnimBg="0"/>
      <p:bldP spid="204807" grpId="0" animBg="1" autoUpdateAnimBg="0"/>
      <p:bldP spid="204808" grpId="0" animBg="1" autoUpdateAnimBg="0"/>
      <p:bldP spid="204809" grpId="0" animBg="1" autoUpdateAnimBg="0"/>
      <p:bldP spid="204810" grpId="0" animBg="1" autoUpdateAnimBg="0"/>
      <p:bldP spid="204811" grpId="0" animBg="1" autoUpdateAnimBg="0"/>
      <p:bldP spid="204812" grpId="0" animBg="1"/>
      <p:bldP spid="204813" grpId="0" animBg="1"/>
      <p:bldP spid="204814" grpId="0" animBg="1"/>
      <p:bldP spid="204815" grpId="0" animBg="1"/>
      <p:bldP spid="204816" grpId="0" animBg="1" autoUpdateAnimBg="0"/>
      <p:bldP spid="204817" grpId="0" animBg="1" autoUpdateAnimBg="0"/>
      <p:bldP spid="204818" grpId="0" animBg="1"/>
      <p:bldP spid="20481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750" y="188913"/>
            <a:ext cx="7223125" cy="6134100"/>
          </a:xfrm>
          <a:prstGeom prst="rect">
            <a:avLst/>
          </a:prstGeom>
          <a:gradFill rotWithShape="1">
            <a:gsLst>
              <a:gs pos="0">
                <a:srgbClr val="FFFF00"/>
              </a:gs>
              <a:gs pos="100000">
                <a:schemeClr val="bg1"/>
              </a:gs>
            </a:gsLst>
            <a:lin ang="5400000" scaled="1"/>
          </a:gradFill>
          <a:ln w="9525">
            <a:solidFill>
              <a:schemeClr val="accent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78211" name="Oval 3"/>
          <p:cNvSpPr>
            <a:spLocks noChangeArrowheads="1"/>
          </p:cNvSpPr>
          <p:nvPr/>
        </p:nvSpPr>
        <p:spPr bwMode="auto">
          <a:xfrm>
            <a:off x="900113" y="5373688"/>
            <a:ext cx="5907087" cy="1484312"/>
          </a:xfrm>
          <a:prstGeom prst="ellipse">
            <a:avLst/>
          </a:prstGeom>
          <a:solidFill>
            <a:srgbClr val="99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b="1" smtClean="0">
                <a:solidFill>
                  <a:srgbClr val="FFFF00"/>
                </a:solidFill>
                <a:latin typeface="Verdana" pitchFamily="34" charset="0"/>
              </a:rPr>
              <a:t>Ma è un modello piramidale </a:t>
            </a:r>
            <a:r>
              <a:rPr lang="it-IT" sz="1400" b="1" smtClean="0">
                <a:solidFill>
                  <a:srgbClr val="FFFF00"/>
                </a:solidFill>
                <a:latin typeface="Verdana" pitchFamily="34" charset="0"/>
              </a:rPr>
              <a:t>e va ripensato</a:t>
            </a:r>
          </a:p>
        </p:txBody>
      </p:sp>
    </p:spTree>
    <p:extLst>
      <p:ext uri="{BB962C8B-B14F-4D97-AF65-F5344CB8AC3E}">
        <p14:creationId xmlns="" xmlns:p14="http://schemas.microsoft.com/office/powerpoint/2010/main" val="9207227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ChangeArrowheads="1"/>
          </p:cNvSpPr>
          <p:nvPr/>
        </p:nvSpPr>
        <p:spPr bwMode="auto">
          <a:xfrm>
            <a:off x="609600" y="139700"/>
            <a:ext cx="7543800" cy="685800"/>
          </a:xfrm>
          <a:prstGeom prst="rect">
            <a:avLst/>
          </a:prstGeom>
          <a:solidFill>
            <a:srgbClr val="B2B2B2"/>
          </a:solidFill>
          <a:ln>
            <a:noFill/>
          </a:ln>
          <a:effectLst>
            <a:prstShdw prst="shdw17" dist="17961" dir="2700000">
              <a:srgbClr val="6B6B6B"/>
            </a:prstShdw>
          </a:effectLst>
          <a:extLst>
            <a:ext uri="{91240B29-F687-4F45-9708-019B960494DF}">
              <a14:hiddenLine xmlns="" xmlns:a14="http://schemas.microsoft.com/office/drawing/2010/main" w="9525">
                <a:solidFill>
                  <a:srgbClr val="B2B2B2"/>
                </a:solidFill>
                <a:miter lim="800000"/>
                <a:headEnd/>
                <a:tailEnd/>
              </a14:hiddenLine>
            </a:ext>
          </a:extLst>
        </p:spPr>
        <p:txBody>
          <a:bodyPr wrap="none" anchor="ctr"/>
          <a:lstStyle/>
          <a:p>
            <a:pPr algn="ctr" eaLnBrk="0" fontAlgn="base" hangingPunct="0">
              <a:spcBef>
                <a:spcPct val="0"/>
              </a:spcBef>
              <a:spcAft>
                <a:spcPct val="0"/>
              </a:spcAft>
            </a:pPr>
            <a:endParaRPr lang="it-IT" sz="2400" smtClean="0">
              <a:solidFill>
                <a:srgbClr val="000000"/>
              </a:solidFill>
              <a:latin typeface="Times New Roman" pitchFamily="18" charset="0"/>
            </a:endParaRPr>
          </a:p>
        </p:txBody>
      </p:sp>
      <p:sp>
        <p:nvSpPr>
          <p:cNvPr id="1463299" name="Text Box 3"/>
          <p:cNvSpPr txBox="1">
            <a:spLocks noChangeArrowheads="1"/>
          </p:cNvSpPr>
          <p:nvPr/>
        </p:nvSpPr>
        <p:spPr bwMode="auto">
          <a:xfrm>
            <a:off x="625475" y="228600"/>
            <a:ext cx="7620000" cy="528638"/>
          </a:xfrm>
          <a:prstGeom prst="rect">
            <a:avLst/>
          </a:prstGeom>
          <a:solidFill>
            <a:srgbClr val="00FF00"/>
          </a:solidFill>
          <a:ln w="9525">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defRPr/>
            </a:pPr>
            <a:r>
              <a:rPr lang="it-IT" sz="2800" b="1">
                <a:solidFill>
                  <a:srgbClr val="0033CC"/>
                </a:solidFill>
                <a:effectLst>
                  <a:outerShdw blurRad="38100" dist="38100" dir="2700000" algn="tl">
                    <a:srgbClr val="000000"/>
                  </a:outerShdw>
                </a:effectLst>
              </a:rPr>
              <a:t>Nel Testo Unico</a:t>
            </a:r>
            <a:endParaRPr lang="it-IT" sz="2400" b="1">
              <a:solidFill>
                <a:srgbClr val="0033CC"/>
              </a:solidFill>
              <a:effectLst>
                <a:outerShdw blurRad="38100" dist="38100" dir="2700000" algn="tl">
                  <a:srgbClr val="000000"/>
                </a:outerShdw>
              </a:effectLst>
              <a:latin typeface="Times New Roman" pitchFamily="18" charset="0"/>
            </a:endParaRPr>
          </a:p>
        </p:txBody>
      </p:sp>
      <p:sp>
        <p:nvSpPr>
          <p:cNvPr id="479236" name="Rectangle 4"/>
          <p:cNvSpPr>
            <a:spLocks noChangeArrowheads="1"/>
          </p:cNvSpPr>
          <p:nvPr/>
        </p:nvSpPr>
        <p:spPr bwMode="auto">
          <a:xfrm>
            <a:off x="685800" y="1981200"/>
            <a:ext cx="2819400" cy="609600"/>
          </a:xfrm>
          <a:prstGeom prst="rect">
            <a:avLst/>
          </a:prstGeom>
          <a:gradFill rotWithShape="0">
            <a:gsLst>
              <a:gs pos="0">
                <a:srgbClr val="767647"/>
              </a:gs>
              <a:gs pos="50000">
                <a:srgbClr val="FFFF99"/>
              </a:gs>
              <a:gs pos="100000">
                <a:srgbClr val="767647"/>
              </a:gs>
            </a:gsLst>
            <a:lin ang="18900000" scaled="1"/>
          </a:gradFill>
          <a:ln w="9525">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r>
              <a:rPr lang="it-IT" sz="2000" b="1" smtClean="0">
                <a:solidFill>
                  <a:srgbClr val="000000"/>
                </a:solidFill>
              </a:rPr>
              <a:t>Lavoratori</a:t>
            </a:r>
            <a:endParaRPr lang="it-IT" b="1" smtClean="0">
              <a:solidFill>
                <a:srgbClr val="000000"/>
              </a:solidFill>
            </a:endParaRPr>
          </a:p>
        </p:txBody>
      </p:sp>
      <p:sp>
        <p:nvSpPr>
          <p:cNvPr id="479237" name="Rectangle 5"/>
          <p:cNvSpPr>
            <a:spLocks noChangeArrowheads="1"/>
          </p:cNvSpPr>
          <p:nvPr/>
        </p:nvSpPr>
        <p:spPr bwMode="auto">
          <a:xfrm>
            <a:off x="685800" y="2895600"/>
            <a:ext cx="2819400" cy="533400"/>
          </a:xfrm>
          <a:prstGeom prst="rect">
            <a:avLst/>
          </a:prstGeom>
          <a:gradFill rotWithShape="0">
            <a:gsLst>
              <a:gs pos="0">
                <a:srgbClr val="767647"/>
              </a:gs>
              <a:gs pos="50000">
                <a:srgbClr val="FFFF99"/>
              </a:gs>
              <a:gs pos="100000">
                <a:srgbClr val="767647"/>
              </a:gs>
            </a:gsLst>
            <a:lin ang="18900000" scaled="1"/>
          </a:gradFill>
          <a:ln w="9525">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r>
              <a:rPr lang="it-IT" sz="2000" b="1" smtClean="0">
                <a:solidFill>
                  <a:srgbClr val="000000"/>
                </a:solidFill>
              </a:rPr>
              <a:t>Dirigenti e preposti</a:t>
            </a:r>
            <a:endParaRPr lang="it-IT" b="1" smtClean="0">
              <a:solidFill>
                <a:srgbClr val="000000"/>
              </a:solidFill>
            </a:endParaRPr>
          </a:p>
        </p:txBody>
      </p:sp>
      <p:sp>
        <p:nvSpPr>
          <p:cNvPr id="479238" name="Rectangle 6"/>
          <p:cNvSpPr>
            <a:spLocks noChangeArrowheads="1"/>
          </p:cNvSpPr>
          <p:nvPr/>
        </p:nvSpPr>
        <p:spPr bwMode="auto">
          <a:xfrm>
            <a:off x="685800" y="5181600"/>
            <a:ext cx="2819400" cy="990600"/>
          </a:xfrm>
          <a:prstGeom prst="rect">
            <a:avLst/>
          </a:prstGeom>
          <a:gradFill rotWithShape="0">
            <a:gsLst>
              <a:gs pos="0">
                <a:srgbClr val="767647"/>
              </a:gs>
              <a:gs pos="50000">
                <a:srgbClr val="FFFF99"/>
              </a:gs>
              <a:gs pos="100000">
                <a:srgbClr val="767647"/>
              </a:gs>
            </a:gsLst>
            <a:lin ang="18900000" scaled="1"/>
          </a:gradFill>
          <a:ln w="9525">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r>
              <a:rPr lang="it-IT" sz="2000" b="1" smtClean="0">
                <a:solidFill>
                  <a:srgbClr val="000000"/>
                </a:solidFill>
              </a:rPr>
              <a:t>Progettisti, fabbricanti,</a:t>
            </a:r>
          </a:p>
          <a:p>
            <a:pPr algn="ctr" eaLnBrk="0" fontAlgn="base" hangingPunct="0">
              <a:spcBef>
                <a:spcPct val="0"/>
              </a:spcBef>
              <a:spcAft>
                <a:spcPct val="0"/>
              </a:spcAft>
            </a:pPr>
            <a:r>
              <a:rPr lang="it-IT" sz="2000" b="1" smtClean="0">
                <a:solidFill>
                  <a:srgbClr val="000000"/>
                </a:solidFill>
              </a:rPr>
              <a:t>fornitori, installatori</a:t>
            </a:r>
          </a:p>
          <a:p>
            <a:pPr algn="ctr" eaLnBrk="0" fontAlgn="base" hangingPunct="0">
              <a:spcBef>
                <a:spcPct val="0"/>
              </a:spcBef>
              <a:spcAft>
                <a:spcPct val="0"/>
              </a:spcAft>
            </a:pPr>
            <a:r>
              <a:rPr lang="it-IT" sz="2000" b="1" smtClean="0">
                <a:solidFill>
                  <a:srgbClr val="000000"/>
                </a:solidFill>
              </a:rPr>
              <a:t> e commercianti</a:t>
            </a:r>
            <a:endParaRPr lang="it-IT" b="1" smtClean="0">
              <a:solidFill>
                <a:srgbClr val="000000"/>
              </a:solidFill>
            </a:endParaRPr>
          </a:p>
        </p:txBody>
      </p:sp>
      <p:sp>
        <p:nvSpPr>
          <p:cNvPr id="479239" name="Rectangle 7"/>
          <p:cNvSpPr>
            <a:spLocks noChangeArrowheads="1"/>
          </p:cNvSpPr>
          <p:nvPr/>
        </p:nvSpPr>
        <p:spPr bwMode="auto">
          <a:xfrm>
            <a:off x="3733800" y="3124200"/>
            <a:ext cx="1524000" cy="1600200"/>
          </a:xfrm>
          <a:prstGeom prst="rect">
            <a:avLst/>
          </a:prstGeom>
          <a:gradFill rotWithShape="0">
            <a:gsLst>
              <a:gs pos="0">
                <a:srgbClr val="760000"/>
              </a:gs>
              <a:gs pos="50000">
                <a:srgbClr val="FF0000"/>
              </a:gs>
              <a:gs pos="100000">
                <a:srgbClr val="760000"/>
              </a:gs>
            </a:gsLst>
            <a:lin ang="2700000" scaled="1"/>
          </a:gradFill>
          <a:ln w="9525">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r>
              <a:rPr lang="it-IT" sz="2400" b="1" smtClean="0">
                <a:solidFill>
                  <a:srgbClr val="000000"/>
                </a:solidFill>
              </a:rPr>
              <a:t>Datore di</a:t>
            </a:r>
          </a:p>
          <a:p>
            <a:pPr algn="ctr" eaLnBrk="0" fontAlgn="base" hangingPunct="0">
              <a:spcBef>
                <a:spcPct val="0"/>
              </a:spcBef>
              <a:spcAft>
                <a:spcPct val="0"/>
              </a:spcAft>
            </a:pPr>
            <a:r>
              <a:rPr lang="it-IT" sz="2400" b="1" smtClean="0">
                <a:solidFill>
                  <a:srgbClr val="000000"/>
                </a:solidFill>
              </a:rPr>
              <a:t>lavoro</a:t>
            </a:r>
          </a:p>
          <a:p>
            <a:pPr algn="ctr" eaLnBrk="0" fontAlgn="base" hangingPunct="0">
              <a:spcBef>
                <a:spcPct val="0"/>
              </a:spcBef>
              <a:spcAft>
                <a:spcPct val="0"/>
              </a:spcAft>
            </a:pPr>
            <a:r>
              <a:rPr lang="it-IT" sz="2400" b="1" smtClean="0">
                <a:solidFill>
                  <a:srgbClr val="000000"/>
                </a:solidFill>
              </a:rPr>
              <a:t>(DL)</a:t>
            </a:r>
            <a:endParaRPr lang="it-IT" sz="2000" b="1" smtClean="0">
              <a:solidFill>
                <a:srgbClr val="000000"/>
              </a:solidFill>
            </a:endParaRPr>
          </a:p>
        </p:txBody>
      </p:sp>
      <p:sp>
        <p:nvSpPr>
          <p:cNvPr id="479240" name="Rectangle 8"/>
          <p:cNvSpPr>
            <a:spLocks noChangeArrowheads="1"/>
          </p:cNvSpPr>
          <p:nvPr/>
        </p:nvSpPr>
        <p:spPr bwMode="auto">
          <a:xfrm>
            <a:off x="5486400" y="1981200"/>
            <a:ext cx="3200400" cy="1066800"/>
          </a:xfrm>
          <a:prstGeom prst="rect">
            <a:avLst/>
          </a:prstGeom>
          <a:gradFill rotWithShape="0">
            <a:gsLst>
              <a:gs pos="0">
                <a:srgbClr val="767647"/>
              </a:gs>
              <a:gs pos="50000">
                <a:srgbClr val="FFFF99"/>
              </a:gs>
              <a:gs pos="100000">
                <a:srgbClr val="767647"/>
              </a:gs>
            </a:gsLst>
            <a:lin ang="18900000" scaled="1"/>
          </a:gradFill>
          <a:ln w="9525">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r>
              <a:rPr lang="it-IT" sz="2000" b="1" smtClean="0">
                <a:solidFill>
                  <a:srgbClr val="000000"/>
                </a:solidFill>
              </a:rPr>
              <a:t>Respons. del Servizio di</a:t>
            </a:r>
          </a:p>
          <a:p>
            <a:pPr algn="ctr" eaLnBrk="0" fontAlgn="base" hangingPunct="0">
              <a:spcBef>
                <a:spcPct val="0"/>
              </a:spcBef>
              <a:spcAft>
                <a:spcPct val="0"/>
              </a:spcAft>
            </a:pPr>
            <a:r>
              <a:rPr lang="it-IT" sz="2000" b="1" smtClean="0">
                <a:solidFill>
                  <a:srgbClr val="000000"/>
                </a:solidFill>
              </a:rPr>
              <a:t>prevenzione e protezione</a:t>
            </a:r>
          </a:p>
          <a:p>
            <a:pPr algn="ctr" eaLnBrk="0" fontAlgn="base" hangingPunct="0">
              <a:spcBef>
                <a:spcPct val="0"/>
              </a:spcBef>
              <a:spcAft>
                <a:spcPct val="0"/>
              </a:spcAft>
            </a:pPr>
            <a:r>
              <a:rPr lang="it-IT" sz="2000" b="1" smtClean="0">
                <a:solidFill>
                  <a:srgbClr val="000000"/>
                </a:solidFill>
              </a:rPr>
              <a:t>(RSPP)</a:t>
            </a:r>
          </a:p>
        </p:txBody>
      </p:sp>
      <p:sp>
        <p:nvSpPr>
          <p:cNvPr id="479241" name="Rectangle 9"/>
          <p:cNvSpPr>
            <a:spLocks noChangeArrowheads="1"/>
          </p:cNvSpPr>
          <p:nvPr/>
        </p:nvSpPr>
        <p:spPr bwMode="auto">
          <a:xfrm>
            <a:off x="5486400" y="3200400"/>
            <a:ext cx="3200400" cy="457200"/>
          </a:xfrm>
          <a:prstGeom prst="rect">
            <a:avLst/>
          </a:prstGeom>
          <a:gradFill rotWithShape="0">
            <a:gsLst>
              <a:gs pos="0">
                <a:srgbClr val="767647"/>
              </a:gs>
              <a:gs pos="50000">
                <a:srgbClr val="FFFF99"/>
              </a:gs>
              <a:gs pos="100000">
                <a:srgbClr val="767647"/>
              </a:gs>
            </a:gsLst>
            <a:lin ang="18900000" scaled="1"/>
          </a:gradFill>
          <a:ln w="9525">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r>
              <a:rPr lang="it-IT" sz="2000" b="1" smtClean="0">
                <a:solidFill>
                  <a:srgbClr val="000000"/>
                </a:solidFill>
              </a:rPr>
              <a:t>Medico competente</a:t>
            </a:r>
            <a:endParaRPr lang="it-IT" b="1" smtClean="0">
              <a:solidFill>
                <a:srgbClr val="000000"/>
              </a:solidFill>
            </a:endParaRPr>
          </a:p>
        </p:txBody>
      </p:sp>
      <p:sp>
        <p:nvSpPr>
          <p:cNvPr id="479242" name="Rectangle 10"/>
          <p:cNvSpPr>
            <a:spLocks noChangeArrowheads="1"/>
          </p:cNvSpPr>
          <p:nvPr/>
        </p:nvSpPr>
        <p:spPr bwMode="auto">
          <a:xfrm>
            <a:off x="5486400" y="3810000"/>
            <a:ext cx="3200400" cy="990600"/>
          </a:xfrm>
          <a:prstGeom prst="rect">
            <a:avLst/>
          </a:prstGeom>
          <a:gradFill rotWithShape="0">
            <a:gsLst>
              <a:gs pos="0">
                <a:srgbClr val="767647"/>
              </a:gs>
              <a:gs pos="50000">
                <a:srgbClr val="FFFF99"/>
              </a:gs>
              <a:gs pos="100000">
                <a:srgbClr val="767647"/>
              </a:gs>
            </a:gsLst>
            <a:lin ang="18900000" scaled="1"/>
          </a:gradFill>
          <a:ln w="9525">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r>
              <a:rPr lang="it-IT" sz="2000" b="1" smtClean="0">
                <a:solidFill>
                  <a:srgbClr val="000000"/>
                </a:solidFill>
              </a:rPr>
              <a:t>Rappresentante dei</a:t>
            </a:r>
          </a:p>
          <a:p>
            <a:pPr algn="ctr" eaLnBrk="0" fontAlgn="base" hangingPunct="0">
              <a:spcBef>
                <a:spcPct val="0"/>
              </a:spcBef>
              <a:spcAft>
                <a:spcPct val="0"/>
              </a:spcAft>
            </a:pPr>
            <a:r>
              <a:rPr lang="it-IT" sz="2000" b="1" smtClean="0">
                <a:solidFill>
                  <a:srgbClr val="000000"/>
                </a:solidFill>
              </a:rPr>
              <a:t>lavoratori per la sicurezza</a:t>
            </a:r>
          </a:p>
          <a:p>
            <a:pPr algn="ctr" eaLnBrk="0" fontAlgn="base" hangingPunct="0">
              <a:spcBef>
                <a:spcPct val="0"/>
              </a:spcBef>
              <a:spcAft>
                <a:spcPct val="0"/>
              </a:spcAft>
            </a:pPr>
            <a:r>
              <a:rPr lang="it-IT" sz="2000" b="1" smtClean="0">
                <a:solidFill>
                  <a:srgbClr val="000000"/>
                </a:solidFill>
              </a:rPr>
              <a:t>(RLS)</a:t>
            </a:r>
          </a:p>
        </p:txBody>
      </p:sp>
      <p:sp>
        <p:nvSpPr>
          <p:cNvPr id="479243" name="Rectangle 11"/>
          <p:cNvSpPr>
            <a:spLocks noChangeArrowheads="1"/>
          </p:cNvSpPr>
          <p:nvPr/>
        </p:nvSpPr>
        <p:spPr bwMode="auto">
          <a:xfrm>
            <a:off x="5486400" y="4953000"/>
            <a:ext cx="3200400" cy="457200"/>
          </a:xfrm>
          <a:prstGeom prst="rect">
            <a:avLst/>
          </a:prstGeom>
          <a:gradFill rotWithShape="0">
            <a:gsLst>
              <a:gs pos="0">
                <a:srgbClr val="767647"/>
              </a:gs>
              <a:gs pos="50000">
                <a:srgbClr val="FFFF99"/>
              </a:gs>
              <a:gs pos="100000">
                <a:srgbClr val="767647"/>
              </a:gs>
            </a:gsLst>
            <a:lin ang="18900000" scaled="1"/>
          </a:gradFill>
          <a:ln w="9525">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r>
              <a:rPr lang="it-IT" sz="2000" b="1" smtClean="0">
                <a:solidFill>
                  <a:srgbClr val="000000"/>
                </a:solidFill>
              </a:rPr>
              <a:t>Strutture pubbliche</a:t>
            </a:r>
            <a:endParaRPr lang="it-IT" b="1" smtClean="0">
              <a:solidFill>
                <a:srgbClr val="000000"/>
              </a:solidFill>
            </a:endParaRPr>
          </a:p>
        </p:txBody>
      </p:sp>
      <p:sp>
        <p:nvSpPr>
          <p:cNvPr id="479244" name="Rectangle 12"/>
          <p:cNvSpPr>
            <a:spLocks noChangeArrowheads="1"/>
          </p:cNvSpPr>
          <p:nvPr/>
        </p:nvSpPr>
        <p:spPr bwMode="auto">
          <a:xfrm>
            <a:off x="685800" y="3581400"/>
            <a:ext cx="2819400" cy="533400"/>
          </a:xfrm>
          <a:prstGeom prst="rect">
            <a:avLst/>
          </a:prstGeom>
          <a:gradFill rotWithShape="0">
            <a:gsLst>
              <a:gs pos="0">
                <a:srgbClr val="767647"/>
              </a:gs>
              <a:gs pos="50000">
                <a:srgbClr val="FFFF99"/>
              </a:gs>
              <a:gs pos="100000">
                <a:srgbClr val="767647"/>
              </a:gs>
            </a:gsLst>
            <a:lin ang="18900000" scaled="1"/>
          </a:gradFill>
          <a:ln w="9525">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r>
              <a:rPr lang="it-IT" sz="2000" b="1" smtClean="0">
                <a:solidFill>
                  <a:srgbClr val="000000"/>
                </a:solidFill>
              </a:rPr>
              <a:t>Addetti all’emergenza</a:t>
            </a:r>
            <a:endParaRPr lang="it-IT" b="1" smtClean="0">
              <a:solidFill>
                <a:srgbClr val="000000"/>
              </a:solidFill>
            </a:endParaRPr>
          </a:p>
        </p:txBody>
      </p:sp>
      <p:sp>
        <p:nvSpPr>
          <p:cNvPr id="479245" name="Rectangle 13"/>
          <p:cNvSpPr>
            <a:spLocks noChangeArrowheads="1"/>
          </p:cNvSpPr>
          <p:nvPr/>
        </p:nvSpPr>
        <p:spPr bwMode="auto">
          <a:xfrm>
            <a:off x="685800" y="4267200"/>
            <a:ext cx="2819400" cy="762000"/>
          </a:xfrm>
          <a:prstGeom prst="rect">
            <a:avLst/>
          </a:prstGeom>
          <a:gradFill rotWithShape="0">
            <a:gsLst>
              <a:gs pos="0">
                <a:srgbClr val="767647"/>
              </a:gs>
              <a:gs pos="50000">
                <a:srgbClr val="FFFF99"/>
              </a:gs>
              <a:gs pos="100000">
                <a:srgbClr val="767647"/>
              </a:gs>
            </a:gsLst>
            <a:lin ang="18900000" scaled="1"/>
          </a:gradFill>
          <a:ln w="9525">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r>
              <a:rPr lang="it-IT" sz="2000" b="1" smtClean="0">
                <a:solidFill>
                  <a:srgbClr val="000000"/>
                </a:solidFill>
              </a:rPr>
              <a:t>Persone o servizi</a:t>
            </a:r>
          </a:p>
          <a:p>
            <a:pPr algn="ctr" eaLnBrk="0" fontAlgn="base" hangingPunct="0">
              <a:spcBef>
                <a:spcPct val="0"/>
              </a:spcBef>
              <a:spcAft>
                <a:spcPct val="0"/>
              </a:spcAft>
            </a:pPr>
            <a:r>
              <a:rPr lang="it-IT" sz="2000" b="1" smtClean="0">
                <a:solidFill>
                  <a:srgbClr val="000000"/>
                </a:solidFill>
              </a:rPr>
              <a:t>esterni all’azienda</a:t>
            </a:r>
            <a:endParaRPr lang="it-IT" b="1" smtClean="0">
              <a:solidFill>
                <a:srgbClr val="000000"/>
              </a:solidFill>
            </a:endParaRPr>
          </a:p>
        </p:txBody>
      </p:sp>
      <p:sp>
        <p:nvSpPr>
          <p:cNvPr id="479246" name="Rectangle 14"/>
          <p:cNvSpPr>
            <a:spLocks noChangeArrowheads="1"/>
          </p:cNvSpPr>
          <p:nvPr/>
        </p:nvSpPr>
        <p:spPr bwMode="auto">
          <a:xfrm>
            <a:off x="5486400" y="5562600"/>
            <a:ext cx="3200400" cy="609600"/>
          </a:xfrm>
          <a:prstGeom prst="rect">
            <a:avLst/>
          </a:prstGeom>
          <a:gradFill rotWithShape="0">
            <a:gsLst>
              <a:gs pos="0">
                <a:srgbClr val="767647"/>
              </a:gs>
              <a:gs pos="50000">
                <a:srgbClr val="FFFF99"/>
              </a:gs>
              <a:gs pos="100000">
                <a:srgbClr val="767647"/>
              </a:gs>
            </a:gsLst>
            <a:lin ang="18900000" scaled="1"/>
          </a:gradFill>
          <a:ln w="9525">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r>
              <a:rPr lang="it-IT" sz="2000" b="1" smtClean="0">
                <a:solidFill>
                  <a:srgbClr val="000000"/>
                </a:solidFill>
              </a:rPr>
              <a:t>Imprese appaltatrici</a:t>
            </a:r>
          </a:p>
          <a:p>
            <a:pPr algn="ctr" eaLnBrk="0" fontAlgn="base" hangingPunct="0">
              <a:spcBef>
                <a:spcPct val="0"/>
              </a:spcBef>
              <a:spcAft>
                <a:spcPct val="0"/>
              </a:spcAft>
            </a:pPr>
            <a:r>
              <a:rPr lang="it-IT" sz="2000" b="1" smtClean="0">
                <a:solidFill>
                  <a:srgbClr val="000000"/>
                </a:solidFill>
              </a:rPr>
              <a:t>e lavoratori autonomi</a:t>
            </a:r>
            <a:endParaRPr lang="it-IT" b="1" smtClean="0">
              <a:solidFill>
                <a:srgbClr val="000000"/>
              </a:solidFill>
            </a:endParaRPr>
          </a:p>
        </p:txBody>
      </p:sp>
      <p:sp>
        <p:nvSpPr>
          <p:cNvPr id="479247" name="Rectangle 15"/>
          <p:cNvSpPr>
            <a:spLocks noChangeArrowheads="1"/>
          </p:cNvSpPr>
          <p:nvPr/>
        </p:nvSpPr>
        <p:spPr bwMode="auto">
          <a:xfrm>
            <a:off x="685800" y="1219200"/>
            <a:ext cx="8001000" cy="533400"/>
          </a:xfrm>
          <a:prstGeom prst="rect">
            <a:avLst/>
          </a:prstGeom>
          <a:gradFill rotWithShape="0">
            <a:gsLst>
              <a:gs pos="0">
                <a:srgbClr val="765E5E"/>
              </a:gs>
              <a:gs pos="50000">
                <a:srgbClr val="FFCCCC"/>
              </a:gs>
              <a:gs pos="100000">
                <a:srgbClr val="765E5E"/>
              </a:gs>
            </a:gsLst>
            <a:lin ang="5400000" scaled="1"/>
          </a:gradFill>
          <a:ln w="9525">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r>
              <a:rPr lang="it-IT" sz="2800" b="1" smtClean="0">
                <a:solidFill>
                  <a:srgbClr val="000000"/>
                </a:solidFill>
              </a:rPr>
              <a:t>I “soggetti” della prevenzione</a:t>
            </a:r>
            <a:endParaRPr lang="it-IT" b="1" smtClean="0">
              <a:solidFill>
                <a:srgbClr val="000000"/>
              </a:solidFill>
              <a:latin typeface="Times New Roman" pitchFamily="18" charset="0"/>
            </a:endParaRPr>
          </a:p>
        </p:txBody>
      </p:sp>
    </p:spTree>
    <p:extLst>
      <p:ext uri="{BB962C8B-B14F-4D97-AF65-F5344CB8AC3E}">
        <p14:creationId xmlns="" xmlns:p14="http://schemas.microsoft.com/office/powerpoint/2010/main" val="369192728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pattFill prst="sphere">
          <a:fgClr>
            <a:schemeClr val="accent1"/>
          </a:fgClr>
          <a:bgClr>
            <a:schemeClr val="bg1"/>
          </a:bgClr>
        </a:pattFill>
        <a:effectLst/>
      </p:bgPr>
    </p:bg>
    <p:spTree>
      <p:nvGrpSpPr>
        <p:cNvPr id="1" name=""/>
        <p:cNvGrpSpPr/>
        <p:nvPr/>
      </p:nvGrpSpPr>
      <p:grpSpPr>
        <a:xfrm>
          <a:off x="0" y="0"/>
          <a:ext cx="0" cy="0"/>
          <a:chOff x="0" y="0"/>
          <a:chExt cx="0" cy="0"/>
        </a:xfrm>
      </p:grpSpPr>
      <p:sp>
        <p:nvSpPr>
          <p:cNvPr id="2" name="Rettangolo 1"/>
          <p:cNvSpPr/>
          <p:nvPr/>
        </p:nvSpPr>
        <p:spPr>
          <a:xfrm>
            <a:off x="244379" y="4017838"/>
            <a:ext cx="8655255" cy="923330"/>
          </a:xfrm>
          <a:prstGeom prst="rect">
            <a:avLst/>
          </a:prstGeom>
          <a:noFill/>
        </p:spPr>
        <p:txBody>
          <a:bodyPr wrap="none">
            <a:spAutoFit/>
          </a:bodyPr>
          <a:lstStyle/>
          <a:p>
            <a:pPr algn="ctr" eaLnBrk="0" fontAlgn="base" hangingPunct="0">
              <a:spcBef>
                <a:spcPct val="0"/>
              </a:spcBef>
              <a:spcAft>
                <a:spcPct val="0"/>
              </a:spcAft>
              <a:defRPr/>
            </a:pPr>
            <a:r>
              <a:rPr lang="it-IT" sz="54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pitchFamily="18" charset="0"/>
              </a:rPr>
              <a:t>Qualche approfondimento…</a:t>
            </a:r>
          </a:p>
        </p:txBody>
      </p:sp>
      <p:pic>
        <p:nvPicPr>
          <p:cNvPr id="480259" name="Picture 8" descr="Risultati immagini per dipendente ente locale comun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19250" y="836613"/>
            <a:ext cx="5976938" cy="318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5428204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a:xfrm>
            <a:off x="2051050" y="115888"/>
            <a:ext cx="6913563" cy="1563687"/>
          </a:xfrm>
          <a:solidFill>
            <a:srgbClr val="000099"/>
          </a:solidFill>
        </p:spPr>
        <p:txBody>
          <a:bodyPr/>
          <a:lstStyle/>
          <a:p>
            <a:pPr eaLnBrk="1" hangingPunct="1"/>
            <a:r>
              <a:rPr lang="it-IT" sz="1800" b="1" smtClean="0">
                <a:solidFill>
                  <a:srgbClr val="FFFF00"/>
                </a:solidFill>
                <a:latin typeface="Sylfaen" pitchFamily="18" charset="0"/>
              </a:rPr>
              <a:t>INTERVENTO DEL PRESIDENTE DELLA REPUBBLICA,</a:t>
            </a:r>
            <a:br>
              <a:rPr lang="it-IT" sz="1800" b="1" smtClean="0">
                <a:solidFill>
                  <a:srgbClr val="FFFF00"/>
                </a:solidFill>
                <a:latin typeface="Sylfaen" pitchFamily="18" charset="0"/>
              </a:rPr>
            </a:br>
            <a:r>
              <a:rPr lang="it-IT" sz="2400" b="1" smtClean="0">
                <a:solidFill>
                  <a:srgbClr val="FFFF00"/>
                </a:solidFill>
                <a:latin typeface="Sylfaen" pitchFamily="18" charset="0"/>
              </a:rPr>
              <a:t>GIORGIO NAPOLITANO</a:t>
            </a:r>
            <a:r>
              <a:rPr lang="it-IT" sz="1800" b="1" smtClean="0">
                <a:solidFill>
                  <a:srgbClr val="FFFF00"/>
                </a:solidFill>
                <a:latin typeface="Sylfaen" pitchFamily="18" charset="0"/>
              </a:rPr>
              <a:t>,</a:t>
            </a:r>
            <a:br>
              <a:rPr lang="it-IT" sz="1800" b="1" smtClean="0">
                <a:solidFill>
                  <a:srgbClr val="FFFF00"/>
                </a:solidFill>
                <a:latin typeface="Sylfaen" pitchFamily="18" charset="0"/>
              </a:rPr>
            </a:br>
            <a:r>
              <a:rPr lang="it-IT" sz="1400" b="1" smtClean="0">
                <a:solidFill>
                  <a:srgbClr val="FFFF00"/>
                </a:solidFill>
                <a:latin typeface="Sylfaen" pitchFamily="18" charset="0"/>
              </a:rPr>
              <a:t>ALLA CELEBRAZIONE</a:t>
            </a:r>
            <a:r>
              <a:rPr lang="it-IT" sz="1800" b="1" smtClean="0">
                <a:solidFill>
                  <a:srgbClr val="FFFF00"/>
                </a:solidFill>
                <a:latin typeface="Sylfaen" pitchFamily="18" charset="0"/>
              </a:rPr>
              <a:t> </a:t>
            </a:r>
            <a:r>
              <a:rPr lang="it-IT" sz="1300" b="1" smtClean="0">
                <a:solidFill>
                  <a:srgbClr val="FFFF00"/>
                </a:solidFill>
                <a:latin typeface="Sylfaen" pitchFamily="18" charset="0"/>
              </a:rPr>
              <a:t>DELLA</a:t>
            </a:r>
            <a:r>
              <a:rPr lang="it-IT" sz="1800" b="1" smtClean="0">
                <a:solidFill>
                  <a:srgbClr val="FFFF00"/>
                </a:solidFill>
                <a:latin typeface="Sylfaen" pitchFamily="18" charset="0"/>
              </a:rPr>
              <a:t> FESTA DEI LAVORATORI                                  </a:t>
            </a:r>
            <a:r>
              <a:rPr lang="it-IT" sz="1800" b="1" i="1" smtClean="0">
                <a:solidFill>
                  <a:srgbClr val="FFFF00"/>
                </a:solidFill>
                <a:latin typeface="Sylfaen" pitchFamily="18" charset="0"/>
              </a:rPr>
              <a:t>ROMA, 1° MAGGIO 2008</a:t>
            </a:r>
            <a:r>
              <a:rPr lang="it-IT" sz="1800" i="1" smtClean="0">
                <a:solidFill>
                  <a:srgbClr val="FFFF00"/>
                </a:solidFill>
                <a:latin typeface="Sylfaen" pitchFamily="18" charset="0"/>
              </a:rPr>
              <a:t/>
            </a:r>
            <a:br>
              <a:rPr lang="it-IT" sz="1800" i="1" smtClean="0">
                <a:solidFill>
                  <a:srgbClr val="FFFF00"/>
                </a:solidFill>
                <a:latin typeface="Sylfaen" pitchFamily="18" charset="0"/>
              </a:rPr>
            </a:br>
            <a:endParaRPr lang="it-IT" sz="1800" i="1" smtClean="0">
              <a:solidFill>
                <a:srgbClr val="FFFF00"/>
              </a:solidFill>
              <a:latin typeface="Sylfaen" pitchFamily="18" charset="0"/>
            </a:endParaRPr>
          </a:p>
        </p:txBody>
      </p:sp>
      <p:sp>
        <p:nvSpPr>
          <p:cNvPr id="481283" name="Rectangle 3" descr="Pergamena"/>
          <p:cNvSpPr>
            <a:spLocks noGrp="1" noChangeArrowheads="1"/>
          </p:cNvSpPr>
          <p:nvPr>
            <p:ph type="body" idx="1"/>
          </p:nvPr>
        </p:nvSpPr>
        <p:spPr>
          <a:xfrm>
            <a:off x="0" y="1844675"/>
            <a:ext cx="9144000" cy="4679950"/>
          </a:xfrm>
          <a:blipFill dpi="0" rotWithShape="1">
            <a:blip r:embed="rId2" cstate="print"/>
            <a:srcRect/>
            <a:tile tx="0" ty="0" sx="100000" sy="100000" flip="none" algn="tl"/>
          </a:blipFill>
          <a:ln>
            <a:solidFill>
              <a:srgbClr val="FF6600"/>
            </a:solidFill>
            <a:miter lim="800000"/>
            <a:headEnd/>
            <a:tailEnd/>
          </a:ln>
        </p:spPr>
        <p:txBody>
          <a:bodyPr/>
          <a:lstStyle/>
          <a:p>
            <a:pPr eaLnBrk="1" hangingPunct="1">
              <a:lnSpc>
                <a:spcPct val="80000"/>
              </a:lnSpc>
            </a:pPr>
            <a:r>
              <a:rPr lang="it-IT" sz="6900" b="1" i="1" smtClean="0">
                <a:solidFill>
                  <a:srgbClr val="FF6600"/>
                </a:solidFill>
                <a:latin typeface="Imprint MT Shadow" pitchFamily="82" charset="0"/>
              </a:rPr>
              <a:t>Le leggi e i regolamenti</a:t>
            </a:r>
            <a:r>
              <a:rPr lang="it-IT" sz="7500" b="1" i="1" smtClean="0">
                <a:solidFill>
                  <a:srgbClr val="FF6600"/>
                </a:solidFill>
                <a:latin typeface="Imprint MT Shadow" pitchFamily="82" charset="0"/>
              </a:rPr>
              <a:t> non bastano</a:t>
            </a:r>
            <a:r>
              <a:rPr lang="it-IT" sz="7500" b="1" smtClean="0">
                <a:solidFill>
                  <a:srgbClr val="993300"/>
                </a:solidFill>
                <a:latin typeface="Imprint MT Shadow" pitchFamily="82" charset="0"/>
              </a:rPr>
              <a:t>,</a:t>
            </a:r>
            <a:r>
              <a:rPr lang="it-IT" sz="7500" b="1" smtClean="0">
                <a:solidFill>
                  <a:srgbClr val="993300"/>
                </a:solidFill>
              </a:rPr>
              <a:t> </a:t>
            </a:r>
            <a:r>
              <a:rPr lang="it-IT" sz="4900" b="1" smtClean="0">
                <a:solidFill>
                  <a:srgbClr val="993300"/>
                </a:solidFill>
              </a:rPr>
              <a:t>ma sono </a:t>
            </a:r>
            <a:r>
              <a:rPr lang="it-IT" sz="4900" b="1" smtClean="0">
                <a:solidFill>
                  <a:srgbClr val="000099"/>
                </a:solidFill>
              </a:rPr>
              <a:t>strumenti</a:t>
            </a:r>
            <a:r>
              <a:rPr lang="it-IT" sz="4900" b="1" smtClean="0">
                <a:solidFill>
                  <a:srgbClr val="993300"/>
                </a:solidFill>
              </a:rPr>
              <a:t> </a:t>
            </a:r>
            <a:r>
              <a:rPr lang="it-IT" sz="4900" b="1" smtClean="0">
                <a:solidFill>
                  <a:srgbClr val="FF0000"/>
                </a:solidFill>
              </a:rPr>
              <a:t>indispensabili. </a:t>
            </a:r>
          </a:p>
          <a:p>
            <a:pPr eaLnBrk="1" hangingPunct="1">
              <a:lnSpc>
                <a:spcPct val="80000"/>
              </a:lnSpc>
            </a:pPr>
            <a:endParaRPr lang="it-IT" sz="17200" b="1" smtClean="0">
              <a:solidFill>
                <a:srgbClr val="993300"/>
              </a:solidFill>
            </a:endParaRPr>
          </a:p>
        </p:txBody>
      </p:sp>
      <p:pic>
        <p:nvPicPr>
          <p:cNvPr id="481284" name="Picture 4" descr="sicurezz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16238" y="5229225"/>
            <a:ext cx="1820862" cy="14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285" name="Oval 5"/>
          <p:cNvSpPr>
            <a:spLocks noChangeArrowheads="1"/>
          </p:cNvSpPr>
          <p:nvPr/>
        </p:nvSpPr>
        <p:spPr bwMode="auto">
          <a:xfrm>
            <a:off x="2700338" y="6454775"/>
            <a:ext cx="2520950" cy="403225"/>
          </a:xfrm>
          <a:prstGeom prst="ellipse">
            <a:avLst/>
          </a:prstGeom>
          <a:solidFill>
            <a:srgbClr val="FFFF00"/>
          </a:solidFill>
          <a:ln w="9525"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tIns="0" anchor="ctr"/>
          <a:lstStyle/>
          <a:p>
            <a:pPr algn="ctr" eaLnBrk="0" fontAlgn="base" hangingPunct="0">
              <a:spcBef>
                <a:spcPct val="0"/>
              </a:spcBef>
              <a:spcAft>
                <a:spcPct val="0"/>
              </a:spcAft>
            </a:pPr>
            <a:r>
              <a:rPr lang="it-IT" sz="1400" b="1" smtClean="0">
                <a:solidFill>
                  <a:srgbClr val="FF6600"/>
                </a:solidFill>
                <a:latin typeface="Tempus Sans ITC" pitchFamily="82" charset="0"/>
              </a:rPr>
              <a:t>SOLANGE PASQUETTAZ</a:t>
            </a:r>
          </a:p>
        </p:txBody>
      </p:sp>
      <p:pic>
        <p:nvPicPr>
          <p:cNvPr id="481286" name="Picture 6" descr="napolitano">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0"/>
            <a:ext cx="1619250" cy="168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87" name="Picture 7" descr="legal">
            <a:hlinkClick r:id="rId6"/>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23850" y="5300663"/>
            <a:ext cx="990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288" name="Oval 8"/>
          <p:cNvSpPr>
            <a:spLocks noChangeArrowheads="1"/>
          </p:cNvSpPr>
          <p:nvPr/>
        </p:nvSpPr>
        <p:spPr bwMode="auto">
          <a:xfrm>
            <a:off x="5076825" y="5157788"/>
            <a:ext cx="3779838" cy="1700212"/>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it-IT" b="1" smtClean="0">
                <a:solidFill>
                  <a:srgbClr val="FFFF00"/>
                </a:solidFill>
              </a:rPr>
              <a:t>2ª Conferenza Nazionale su </a:t>
            </a:r>
          </a:p>
          <a:p>
            <a:pPr algn="ctr" eaLnBrk="0" fontAlgn="base" hangingPunct="0">
              <a:spcBef>
                <a:spcPct val="0"/>
              </a:spcBef>
              <a:spcAft>
                <a:spcPct val="0"/>
              </a:spcAft>
            </a:pPr>
            <a:r>
              <a:rPr lang="it-IT" b="1" smtClean="0">
                <a:solidFill>
                  <a:srgbClr val="FFFF00"/>
                </a:solidFill>
              </a:rPr>
              <a:t>Salute e Sicurezza sul Lavoro</a:t>
            </a:r>
          </a:p>
          <a:p>
            <a:pPr algn="ctr" eaLnBrk="0" fontAlgn="base" hangingPunct="0">
              <a:spcBef>
                <a:spcPct val="0"/>
              </a:spcBef>
              <a:spcAft>
                <a:spcPct val="0"/>
              </a:spcAft>
            </a:pPr>
            <a:r>
              <a:rPr lang="it-IT" b="1" smtClean="0">
                <a:solidFill>
                  <a:srgbClr val="FFFF00"/>
                </a:solidFill>
              </a:rPr>
              <a:t>Napoli 25 e 26 gennaio 2007</a:t>
            </a:r>
            <a:r>
              <a:rPr lang="it-IT" smtClean="0">
                <a:solidFill>
                  <a:srgbClr val="FFFF00"/>
                </a:solidFill>
              </a:rPr>
              <a:t> </a:t>
            </a:r>
          </a:p>
          <a:p>
            <a:pPr algn="ctr" fontAlgn="base">
              <a:spcBef>
                <a:spcPct val="0"/>
              </a:spcBef>
              <a:spcAft>
                <a:spcPct val="0"/>
              </a:spcAft>
            </a:pPr>
            <a:endParaRPr lang="it-IT" smtClean="0">
              <a:solidFill>
                <a:srgbClr val="FFFF00"/>
              </a:solidFill>
            </a:endParaRPr>
          </a:p>
        </p:txBody>
      </p:sp>
    </p:spTree>
    <p:extLst>
      <p:ext uri="{BB962C8B-B14F-4D97-AF65-F5344CB8AC3E}">
        <p14:creationId xmlns="" xmlns:p14="http://schemas.microsoft.com/office/powerpoint/2010/main" val="753229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81282">
                                            <p:txEl>
                                              <p:charRg st="4294967295" end="4294967295"/>
                                            </p:txEl>
                                          </p:spTgt>
                                        </p:tgtEl>
                                        <p:attrNameLst>
                                          <p:attrName>style.visibility</p:attrName>
                                        </p:attrNameLst>
                                      </p:cBhvr>
                                      <p:to>
                                        <p:strVal val="visible"/>
                                      </p:to>
                                    </p:set>
                                    <p:anim calcmode="lin" valueType="num">
                                      <p:cBhvr>
                                        <p:cTn id="7" dur="500" fill="hold"/>
                                        <p:tgtEl>
                                          <p:spTgt spid="481282">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481282">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81283">
                                            <p:txEl>
                                              <p:pRg st="0" end="0"/>
                                            </p:txEl>
                                          </p:spTgt>
                                        </p:tgtEl>
                                        <p:attrNameLst>
                                          <p:attrName>style.visibility</p:attrName>
                                        </p:attrNameLst>
                                      </p:cBhvr>
                                      <p:to>
                                        <p:strVal val="visible"/>
                                      </p:to>
                                    </p:set>
                                    <p:anim calcmode="lin" valueType="num">
                                      <p:cBhvr>
                                        <p:cTn id="13" dur="500" fill="hold"/>
                                        <p:tgtEl>
                                          <p:spTgt spid="48128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812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2" grpId="0"/>
      <p:bldP spid="48128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4" descr="BD07153_"/>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96975"/>
            <a:ext cx="1374775"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0019" name="Picture 5" descr="Pe01844_"/>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27313" y="1196975"/>
            <a:ext cx="1657350" cy="133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0020" name="Picture 6" descr="BD05609_"/>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48263" y="1125538"/>
            <a:ext cx="1157287"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0021" name="Picture 7" descr="Pe02001_"/>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019925" y="1052513"/>
            <a:ext cx="1439863"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6" name="WordArt 8"/>
          <p:cNvSpPr>
            <a:spLocks noChangeArrowheads="1" noChangeShapeType="1" noTextEdit="1"/>
          </p:cNvSpPr>
          <p:nvPr/>
        </p:nvSpPr>
        <p:spPr bwMode="auto">
          <a:xfrm>
            <a:off x="4211639" y="3003551"/>
            <a:ext cx="931866" cy="711202"/>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it-IT" sz="4800" b="1" i="1" u="sng" kern="10" dirty="0">
                <a:ln w="9525">
                  <a:solidFill>
                    <a:srgbClr val="000080"/>
                  </a:solidFill>
                  <a:round/>
                  <a:headEnd/>
                  <a:tailEnd/>
                </a:ln>
                <a:solidFill>
                  <a:srgbClr val="FFFFFF"/>
                </a:solidFill>
                <a:effectLst>
                  <a:outerShdw dist="35921" dir="2700000" algn="ctr" rotWithShape="0">
                    <a:srgbClr val="808080">
                      <a:alpha val="80000"/>
                    </a:srgbClr>
                  </a:outerShdw>
                </a:effectLst>
                <a:cs typeface="Arial"/>
              </a:rPr>
              <a:t>+</a:t>
            </a:r>
          </a:p>
        </p:txBody>
      </p:sp>
      <p:sp>
        <p:nvSpPr>
          <p:cNvPr id="1033" name="WordArt 9"/>
          <p:cNvSpPr>
            <a:spLocks noChangeArrowheads="1" noChangeShapeType="1" noTextEdit="1"/>
          </p:cNvSpPr>
          <p:nvPr/>
        </p:nvSpPr>
        <p:spPr bwMode="auto">
          <a:xfrm>
            <a:off x="900113" y="260350"/>
            <a:ext cx="7272337" cy="503238"/>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it-IT" sz="2800" u="sng" kern="10" dirty="0">
                <a:ln w="9525">
                  <a:solidFill>
                    <a:srgbClr val="000000"/>
                  </a:solidFill>
                  <a:round/>
                  <a:headEnd/>
                  <a:tailEnd/>
                </a:ln>
                <a:solidFill>
                  <a:srgbClr val="DBF5F9">
                    <a:lumMod val="25000"/>
                  </a:srgbClr>
                </a:solidFill>
                <a:latin typeface="Trebuchet MS"/>
              </a:rPr>
              <a:t>i destinatari di obblighi di prevenzione</a:t>
            </a:r>
          </a:p>
        </p:txBody>
      </p:sp>
      <p:sp>
        <p:nvSpPr>
          <p:cNvPr id="470024" name="Text Box 10"/>
          <p:cNvSpPr txBox="1">
            <a:spLocks noChangeArrowheads="1"/>
          </p:cNvSpPr>
          <p:nvPr/>
        </p:nvSpPr>
        <p:spPr bwMode="auto">
          <a:xfrm>
            <a:off x="323850" y="2708275"/>
            <a:ext cx="18002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it-IT" sz="1600" b="1" smtClean="0">
                <a:solidFill>
                  <a:srgbClr val="115964"/>
                </a:solidFill>
                <a:latin typeface="Trebuchet MS" pitchFamily="34" charset="0"/>
              </a:rPr>
              <a:t>Datore di Lavoro</a:t>
            </a:r>
          </a:p>
        </p:txBody>
      </p:sp>
      <p:sp>
        <p:nvSpPr>
          <p:cNvPr id="470025" name="Text Box 11"/>
          <p:cNvSpPr txBox="1">
            <a:spLocks noChangeArrowheads="1"/>
          </p:cNvSpPr>
          <p:nvPr/>
        </p:nvSpPr>
        <p:spPr bwMode="auto">
          <a:xfrm>
            <a:off x="2916238" y="2708275"/>
            <a:ext cx="12239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it-IT" sz="1600" b="1" smtClean="0">
                <a:solidFill>
                  <a:srgbClr val="115964"/>
                </a:solidFill>
                <a:latin typeface="Trebuchet MS" pitchFamily="34" charset="0"/>
              </a:rPr>
              <a:t>Dirigenti</a:t>
            </a:r>
          </a:p>
        </p:txBody>
      </p:sp>
      <p:sp>
        <p:nvSpPr>
          <p:cNvPr id="470026" name="Text Box 12"/>
          <p:cNvSpPr txBox="1">
            <a:spLocks noChangeArrowheads="1"/>
          </p:cNvSpPr>
          <p:nvPr/>
        </p:nvSpPr>
        <p:spPr bwMode="auto">
          <a:xfrm>
            <a:off x="5003800" y="2708275"/>
            <a:ext cx="18716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it-IT" sz="1600" b="1" smtClean="0">
                <a:solidFill>
                  <a:srgbClr val="115964"/>
                </a:solidFill>
                <a:latin typeface="Trebuchet MS" pitchFamily="34" charset="0"/>
              </a:rPr>
              <a:t>Preposto</a:t>
            </a:r>
          </a:p>
        </p:txBody>
      </p:sp>
      <p:sp>
        <p:nvSpPr>
          <p:cNvPr id="470027" name="Text Box 13"/>
          <p:cNvSpPr txBox="1">
            <a:spLocks noChangeArrowheads="1"/>
          </p:cNvSpPr>
          <p:nvPr/>
        </p:nvSpPr>
        <p:spPr bwMode="auto">
          <a:xfrm>
            <a:off x="7072313" y="2786063"/>
            <a:ext cx="17272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it-IT" sz="1600" b="1" smtClean="0">
                <a:solidFill>
                  <a:srgbClr val="115964"/>
                </a:solidFill>
                <a:latin typeface="Trebuchet MS" pitchFamily="34" charset="0"/>
              </a:rPr>
              <a:t>Lavoratori</a:t>
            </a:r>
          </a:p>
        </p:txBody>
      </p:sp>
      <p:pic>
        <p:nvPicPr>
          <p:cNvPr id="470028" name="Picture 14" descr="BD05591_"/>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484438" y="3500438"/>
            <a:ext cx="1670050"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0029" name="Rectangle 16"/>
          <p:cNvSpPr>
            <a:spLocks noChangeArrowheads="1"/>
          </p:cNvSpPr>
          <p:nvPr/>
        </p:nvSpPr>
        <p:spPr bwMode="auto">
          <a:xfrm>
            <a:off x="0" y="20288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it-IT" sz="2800" u="sng" smtClean="0">
              <a:solidFill>
                <a:srgbClr val="000000"/>
              </a:solidFill>
            </a:endParaRPr>
          </a:p>
        </p:txBody>
      </p:sp>
      <p:graphicFrame>
        <p:nvGraphicFramePr>
          <p:cNvPr id="470030" name="Object 2"/>
          <p:cNvGraphicFramePr>
            <a:graphicFrameLocks noChangeAspect="1"/>
          </p:cNvGraphicFramePr>
          <p:nvPr/>
        </p:nvGraphicFramePr>
        <p:xfrm>
          <a:off x="571500" y="3429000"/>
          <a:ext cx="1390650" cy="2287588"/>
        </p:xfrm>
        <a:graphic>
          <a:graphicData uri="http://schemas.openxmlformats.org/presentationml/2006/ole">
            <p:oleObj spid="_x0000_s7175" r:id="rId8" imgW="2320127" imgH="3600000" progId="">
              <p:embed/>
            </p:oleObj>
          </a:graphicData>
        </a:graphic>
      </p:graphicFrame>
      <p:sp>
        <p:nvSpPr>
          <p:cNvPr id="470031" name="Rectangle 18"/>
          <p:cNvSpPr>
            <a:spLocks noChangeArrowheads="1"/>
          </p:cNvSpPr>
          <p:nvPr/>
        </p:nvSpPr>
        <p:spPr bwMode="auto">
          <a:xfrm>
            <a:off x="0" y="23717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it-IT" sz="2800" u="sng" smtClean="0">
              <a:solidFill>
                <a:srgbClr val="000000"/>
              </a:solidFill>
            </a:endParaRPr>
          </a:p>
        </p:txBody>
      </p:sp>
      <p:graphicFrame>
        <p:nvGraphicFramePr>
          <p:cNvPr id="470032" name="Object 3"/>
          <p:cNvGraphicFramePr>
            <a:graphicFrameLocks noChangeAspect="1"/>
          </p:cNvGraphicFramePr>
          <p:nvPr/>
        </p:nvGraphicFramePr>
        <p:xfrm>
          <a:off x="5003800" y="3933825"/>
          <a:ext cx="1728788" cy="1754188"/>
        </p:xfrm>
        <a:graphic>
          <a:graphicData uri="http://schemas.openxmlformats.org/presentationml/2006/ole">
            <p:oleObj spid="_x0000_s7176" r:id="rId9" imgW="2886075" imgH="2476500" progId="">
              <p:embed/>
            </p:oleObj>
          </a:graphicData>
        </a:graphic>
      </p:graphicFrame>
      <p:sp>
        <p:nvSpPr>
          <p:cNvPr id="470033" name="Text Box 20"/>
          <p:cNvSpPr txBox="1">
            <a:spLocks noChangeArrowheads="1"/>
          </p:cNvSpPr>
          <p:nvPr/>
        </p:nvSpPr>
        <p:spPr bwMode="auto">
          <a:xfrm>
            <a:off x="1979613" y="5734050"/>
            <a:ext cx="2555875"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50000"/>
              </a:spcBef>
              <a:spcAft>
                <a:spcPct val="0"/>
              </a:spcAft>
            </a:pPr>
            <a:r>
              <a:rPr lang="it-IT" sz="1600" b="1" smtClean="0">
                <a:solidFill>
                  <a:srgbClr val="115964"/>
                </a:solidFill>
                <a:latin typeface="Trebuchet MS" pitchFamily="34" charset="0"/>
              </a:rPr>
              <a:t>Responsabile del Servizio di Prevenzione e Protezione (RSPP)</a:t>
            </a:r>
          </a:p>
        </p:txBody>
      </p:sp>
      <p:sp>
        <p:nvSpPr>
          <p:cNvPr id="470034" name="Text Box 21"/>
          <p:cNvSpPr txBox="1">
            <a:spLocks noChangeArrowheads="1"/>
          </p:cNvSpPr>
          <p:nvPr/>
        </p:nvSpPr>
        <p:spPr bwMode="auto">
          <a:xfrm>
            <a:off x="468313" y="5786438"/>
            <a:ext cx="13684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it-IT" sz="1600" b="1" smtClean="0">
                <a:solidFill>
                  <a:srgbClr val="115964"/>
                </a:solidFill>
                <a:latin typeface="Trebuchet MS" pitchFamily="34" charset="0"/>
              </a:rPr>
              <a:t>Medico </a:t>
            </a:r>
          </a:p>
          <a:p>
            <a:pPr algn="ctr" fontAlgn="base">
              <a:spcBef>
                <a:spcPct val="0"/>
              </a:spcBef>
              <a:spcAft>
                <a:spcPct val="0"/>
              </a:spcAft>
            </a:pPr>
            <a:r>
              <a:rPr lang="it-IT" sz="1600" b="1" smtClean="0">
                <a:solidFill>
                  <a:srgbClr val="115964"/>
                </a:solidFill>
                <a:latin typeface="Trebuchet MS" pitchFamily="34" charset="0"/>
              </a:rPr>
              <a:t>competente</a:t>
            </a:r>
          </a:p>
        </p:txBody>
      </p:sp>
      <p:sp>
        <p:nvSpPr>
          <p:cNvPr id="470035" name="Text Box 22"/>
          <p:cNvSpPr txBox="1">
            <a:spLocks noChangeArrowheads="1"/>
          </p:cNvSpPr>
          <p:nvPr/>
        </p:nvSpPr>
        <p:spPr bwMode="auto">
          <a:xfrm>
            <a:off x="4787900" y="5805488"/>
            <a:ext cx="2160588"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fontAlgn="base">
              <a:spcBef>
                <a:spcPct val="50000"/>
              </a:spcBef>
              <a:spcAft>
                <a:spcPct val="0"/>
              </a:spcAft>
            </a:pPr>
            <a:r>
              <a:rPr lang="it-IT" sz="1600" b="1" smtClean="0">
                <a:solidFill>
                  <a:srgbClr val="115964"/>
                </a:solidFill>
                <a:latin typeface="Trebuchet MS" pitchFamily="34" charset="0"/>
              </a:rPr>
              <a:t>Rappresentante dei Lavoratori per la Sicurezza (RLS)</a:t>
            </a:r>
          </a:p>
        </p:txBody>
      </p:sp>
      <p:sp>
        <p:nvSpPr>
          <p:cNvPr id="470036" name="Text Box 23"/>
          <p:cNvSpPr txBox="1">
            <a:spLocks noChangeArrowheads="1"/>
          </p:cNvSpPr>
          <p:nvPr/>
        </p:nvSpPr>
        <p:spPr bwMode="auto">
          <a:xfrm>
            <a:off x="7019925" y="5949950"/>
            <a:ext cx="147637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it-IT" sz="1600" b="1" smtClean="0">
                <a:solidFill>
                  <a:srgbClr val="115964"/>
                </a:solidFill>
                <a:latin typeface="Trebuchet MS" pitchFamily="34" charset="0"/>
              </a:rPr>
              <a:t>Addetti alle emergenze</a:t>
            </a:r>
          </a:p>
        </p:txBody>
      </p:sp>
      <p:pic>
        <p:nvPicPr>
          <p:cNvPr id="470037" name="Picture 24" descr="BD07000_"/>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948488" y="3716338"/>
            <a:ext cx="2016125" cy="200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7699894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a:xfrm>
            <a:off x="0" y="260350"/>
            <a:ext cx="9144000" cy="1143000"/>
          </a:xfrm>
          <a:solidFill>
            <a:srgbClr val="000099"/>
          </a:solidFill>
        </p:spPr>
        <p:txBody>
          <a:bodyPr/>
          <a:lstStyle/>
          <a:p>
            <a:pPr eaLnBrk="1" hangingPunct="1"/>
            <a:r>
              <a:rPr lang="it-IT" sz="6000" smtClean="0">
                <a:solidFill>
                  <a:srgbClr val="FFFF00"/>
                </a:solidFill>
                <a:latin typeface="Gill Sans MT Ext Condensed Bold" pitchFamily="34" charset="0"/>
              </a:rPr>
              <a:t>Una riflessione …gridata…</a:t>
            </a:r>
          </a:p>
        </p:txBody>
      </p:sp>
      <p:pic>
        <p:nvPicPr>
          <p:cNvPr id="482307" name="Picture 3"/>
          <p:cNvPicPr>
            <a:picLocks noGrp="1" noChangeAspect="1" noChangeArrowheads="1"/>
          </p:cNvPicPr>
          <p:nvPr>
            <p:ph type="body" idx="1"/>
          </p:nvPr>
        </p:nvPicPr>
        <p:blipFill>
          <a:blip r:embed="rId2" cstate="print">
            <a:extLst>
              <a:ext uri="{28A0092B-C50C-407E-A947-70E740481C1C}">
                <a14:useLocalDpi xmlns="" xmlns:a14="http://schemas.microsoft.com/office/drawing/2010/main" val="0"/>
              </a:ext>
            </a:extLst>
          </a:blip>
          <a:srcRect/>
          <a:stretch>
            <a:fillRect/>
          </a:stretch>
        </p:blipFill>
        <p:spPr>
          <a:xfrm>
            <a:off x="250825" y="1989138"/>
            <a:ext cx="8435975" cy="439261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597384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32482" name="WordArt 2"/>
          <p:cNvSpPr>
            <a:spLocks noChangeArrowheads="1" noChangeShapeType="1" noTextEdit="1"/>
          </p:cNvSpPr>
          <p:nvPr/>
        </p:nvSpPr>
        <p:spPr bwMode="auto">
          <a:xfrm>
            <a:off x="539750" y="2997200"/>
            <a:ext cx="7848600" cy="876300"/>
          </a:xfrm>
          <a:prstGeom prst="rect">
            <a:avLst/>
          </a:prstGeom>
        </p:spPr>
        <p:txBody>
          <a:bodyPr wrap="none" fromWordArt="1">
            <a:prstTxWarp prst="textSlantUp">
              <a:avLst>
                <a:gd name="adj" fmla="val 55556"/>
              </a:avLst>
            </a:prstTxWarp>
          </a:bodyPr>
          <a:lstStyle/>
          <a:p>
            <a:pPr algn="ctr" eaLnBrk="0" fontAlgn="base" hangingPunct="0">
              <a:spcBef>
                <a:spcPct val="0"/>
              </a:spcBef>
              <a:spcAft>
                <a:spcPct val="0"/>
              </a:spcAft>
            </a:pPr>
            <a:r>
              <a:rPr lang="it-IT" sz="4800" kern="10" smtClean="0">
                <a:ln w="9525">
                  <a:solidFill>
                    <a:srgbClr val="FF3300"/>
                  </a:solidFill>
                  <a:round/>
                  <a:headEnd/>
                  <a:tailEnd/>
                </a:ln>
                <a:solidFill>
                  <a:srgbClr val="FF3300"/>
                </a:solidFill>
                <a:latin typeface="Arial Black"/>
              </a:rPr>
              <a:t>come si articola il Testo Unico</a:t>
            </a:r>
          </a:p>
        </p:txBody>
      </p:sp>
      <p:pic>
        <p:nvPicPr>
          <p:cNvPr id="532483" name="Picture 4" descr="http://andreamenegotto.altervista.org/blog/wp-content/uploads/2013/10/download.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24625" y="0"/>
            <a:ext cx="2619375" cy="174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5059377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33506" name="Rectangle 2"/>
          <p:cNvSpPr>
            <a:spLocks noChangeArrowheads="1"/>
          </p:cNvSpPr>
          <p:nvPr/>
        </p:nvSpPr>
        <p:spPr bwMode="auto">
          <a:xfrm>
            <a:off x="395288" y="2276475"/>
            <a:ext cx="4752975" cy="4105275"/>
          </a:xfrm>
          <a:prstGeom prst="rect">
            <a:avLst/>
          </a:prstGeom>
          <a:solidFill>
            <a:srgbClr val="FFCC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3600" smtClean="0">
                <a:solidFill>
                  <a:srgbClr val="3333CC"/>
                </a:solidFill>
              </a:rPr>
              <a:t>Titolo I </a:t>
            </a:r>
          </a:p>
          <a:p>
            <a:pPr algn="ctr" fontAlgn="base">
              <a:spcBef>
                <a:spcPct val="0"/>
              </a:spcBef>
              <a:spcAft>
                <a:spcPct val="0"/>
              </a:spcAft>
            </a:pPr>
            <a:r>
              <a:rPr lang="it-IT" sz="3600" b="1" smtClean="0">
                <a:solidFill>
                  <a:srgbClr val="3333CC"/>
                </a:solidFill>
              </a:rPr>
              <a:t>PRINCIPI COMUNI</a:t>
            </a:r>
          </a:p>
          <a:p>
            <a:pPr algn="ctr" fontAlgn="base">
              <a:spcBef>
                <a:spcPct val="0"/>
              </a:spcBef>
              <a:spcAft>
                <a:spcPct val="0"/>
              </a:spcAft>
            </a:pPr>
            <a:endParaRPr lang="it-IT" sz="3600" smtClean="0">
              <a:solidFill>
                <a:srgbClr val="3333CC"/>
              </a:solidFill>
            </a:endParaRPr>
          </a:p>
        </p:txBody>
      </p:sp>
      <p:sp>
        <p:nvSpPr>
          <p:cNvPr id="533507" name="Rectangle 3"/>
          <p:cNvSpPr>
            <a:spLocks noChangeArrowheads="1"/>
          </p:cNvSpPr>
          <p:nvPr/>
        </p:nvSpPr>
        <p:spPr bwMode="auto">
          <a:xfrm>
            <a:off x="0" y="0"/>
            <a:ext cx="2916238" cy="1889125"/>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800" b="1" smtClean="0">
                <a:solidFill>
                  <a:srgbClr val="800000"/>
                </a:solidFill>
                <a:latin typeface="Agency FB" pitchFamily="34" charset="0"/>
              </a:rPr>
              <a:t>Capo I </a:t>
            </a:r>
          </a:p>
          <a:p>
            <a:pPr algn="ctr" fontAlgn="base">
              <a:spcBef>
                <a:spcPct val="0"/>
              </a:spcBef>
              <a:spcAft>
                <a:spcPct val="0"/>
              </a:spcAft>
            </a:pPr>
            <a:r>
              <a:rPr lang="it-IT" sz="2800" b="1" smtClean="0">
                <a:solidFill>
                  <a:srgbClr val="800000"/>
                </a:solidFill>
                <a:latin typeface="Agency FB" pitchFamily="34" charset="0"/>
              </a:rPr>
              <a:t>Disposizioni generali</a:t>
            </a:r>
          </a:p>
          <a:p>
            <a:pPr algn="ctr" fontAlgn="base">
              <a:spcBef>
                <a:spcPct val="0"/>
              </a:spcBef>
              <a:spcAft>
                <a:spcPct val="0"/>
              </a:spcAft>
            </a:pPr>
            <a:r>
              <a:rPr lang="it-IT" sz="2800" b="1" smtClean="0">
                <a:solidFill>
                  <a:srgbClr val="800000"/>
                </a:solidFill>
                <a:latin typeface="Agency FB" pitchFamily="34" charset="0"/>
              </a:rPr>
              <a:t>artt. 1 – 4</a:t>
            </a:r>
          </a:p>
          <a:p>
            <a:pPr algn="ctr" fontAlgn="base">
              <a:spcBef>
                <a:spcPct val="0"/>
              </a:spcBef>
              <a:spcAft>
                <a:spcPct val="0"/>
              </a:spcAft>
            </a:pPr>
            <a:endParaRPr lang="it-IT" b="1" smtClean="0">
              <a:solidFill>
                <a:srgbClr val="800000"/>
              </a:solidFill>
            </a:endParaRPr>
          </a:p>
        </p:txBody>
      </p:sp>
      <p:sp>
        <p:nvSpPr>
          <p:cNvPr id="533508" name="Rectangle 4"/>
          <p:cNvSpPr>
            <a:spLocks noChangeArrowheads="1"/>
          </p:cNvSpPr>
          <p:nvPr/>
        </p:nvSpPr>
        <p:spPr bwMode="auto">
          <a:xfrm>
            <a:off x="3276600" y="0"/>
            <a:ext cx="2232025" cy="153035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000" b="1" smtClean="0">
                <a:solidFill>
                  <a:srgbClr val="000099"/>
                </a:solidFill>
              </a:rPr>
              <a:t>Capo II</a:t>
            </a:r>
            <a:br>
              <a:rPr lang="it-IT" sz="2000" b="1" smtClean="0">
                <a:solidFill>
                  <a:srgbClr val="000099"/>
                </a:solidFill>
              </a:rPr>
            </a:br>
            <a:r>
              <a:rPr lang="it-IT" sz="2000" b="1" smtClean="0">
                <a:solidFill>
                  <a:srgbClr val="000099"/>
                </a:solidFill>
              </a:rPr>
              <a:t>Sistema</a:t>
            </a:r>
          </a:p>
          <a:p>
            <a:pPr algn="ctr" fontAlgn="base">
              <a:spcBef>
                <a:spcPct val="0"/>
              </a:spcBef>
              <a:spcAft>
                <a:spcPct val="0"/>
              </a:spcAft>
            </a:pPr>
            <a:r>
              <a:rPr lang="it-IT" sz="2000" b="1" smtClean="0">
                <a:solidFill>
                  <a:srgbClr val="000099"/>
                </a:solidFill>
              </a:rPr>
              <a:t> istituzionale</a:t>
            </a:r>
          </a:p>
          <a:p>
            <a:pPr algn="ctr" fontAlgn="base">
              <a:spcBef>
                <a:spcPct val="0"/>
              </a:spcBef>
              <a:spcAft>
                <a:spcPct val="0"/>
              </a:spcAft>
            </a:pPr>
            <a:r>
              <a:rPr lang="it-IT" sz="2000" b="1" smtClean="0">
                <a:solidFill>
                  <a:srgbClr val="000099"/>
                </a:solidFill>
              </a:rPr>
              <a:t>artt.  5 – 14</a:t>
            </a:r>
          </a:p>
        </p:txBody>
      </p:sp>
      <p:sp>
        <p:nvSpPr>
          <p:cNvPr id="533509" name="Rectangle 5"/>
          <p:cNvSpPr>
            <a:spLocks noChangeArrowheads="1"/>
          </p:cNvSpPr>
          <p:nvPr/>
        </p:nvSpPr>
        <p:spPr bwMode="auto">
          <a:xfrm>
            <a:off x="5651500" y="692150"/>
            <a:ext cx="3492500" cy="2232025"/>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800" b="1" smtClean="0">
                <a:solidFill>
                  <a:srgbClr val="FF0000"/>
                </a:solidFill>
              </a:rPr>
              <a:t>Capo III</a:t>
            </a:r>
          </a:p>
          <a:p>
            <a:pPr algn="ctr" fontAlgn="base">
              <a:spcBef>
                <a:spcPct val="0"/>
              </a:spcBef>
              <a:spcAft>
                <a:spcPct val="0"/>
              </a:spcAft>
            </a:pPr>
            <a:r>
              <a:rPr lang="it-IT" sz="2800" b="1" smtClean="0">
                <a:solidFill>
                  <a:srgbClr val="FF0000"/>
                </a:solidFill>
              </a:rPr>
              <a:t>Gestione della </a:t>
            </a:r>
          </a:p>
          <a:p>
            <a:pPr algn="ctr" fontAlgn="base">
              <a:spcBef>
                <a:spcPct val="0"/>
              </a:spcBef>
              <a:spcAft>
                <a:spcPct val="0"/>
              </a:spcAft>
            </a:pPr>
            <a:r>
              <a:rPr lang="it-IT" sz="2800" b="1" smtClean="0">
                <a:solidFill>
                  <a:srgbClr val="FF0000"/>
                </a:solidFill>
              </a:rPr>
              <a:t>prevenzione nei </a:t>
            </a:r>
          </a:p>
          <a:p>
            <a:pPr algn="ctr" fontAlgn="base">
              <a:spcBef>
                <a:spcPct val="0"/>
              </a:spcBef>
              <a:spcAft>
                <a:spcPct val="0"/>
              </a:spcAft>
            </a:pPr>
            <a:r>
              <a:rPr lang="it-IT" sz="2800" b="1" smtClean="0">
                <a:solidFill>
                  <a:srgbClr val="FF0000"/>
                </a:solidFill>
              </a:rPr>
              <a:t>luoghi di lavoro </a:t>
            </a:r>
          </a:p>
        </p:txBody>
      </p:sp>
      <p:sp>
        <p:nvSpPr>
          <p:cNvPr id="533510" name="Rectangle 6"/>
          <p:cNvSpPr>
            <a:spLocks noChangeArrowheads="1"/>
          </p:cNvSpPr>
          <p:nvPr/>
        </p:nvSpPr>
        <p:spPr bwMode="auto">
          <a:xfrm>
            <a:off x="6156325" y="3716338"/>
            <a:ext cx="2232025" cy="2017712"/>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b="1" smtClean="0">
              <a:solidFill>
                <a:srgbClr val="000000"/>
              </a:solidFill>
            </a:endParaRPr>
          </a:p>
          <a:p>
            <a:pPr algn="ctr" fontAlgn="base">
              <a:spcBef>
                <a:spcPct val="0"/>
              </a:spcBef>
              <a:spcAft>
                <a:spcPct val="0"/>
              </a:spcAft>
            </a:pPr>
            <a:r>
              <a:rPr lang="it-IT" sz="2400" b="1" smtClean="0">
                <a:solidFill>
                  <a:srgbClr val="000000"/>
                </a:solidFill>
              </a:rPr>
              <a:t>Capo IV </a:t>
            </a:r>
          </a:p>
          <a:p>
            <a:pPr algn="ctr" fontAlgn="base">
              <a:spcBef>
                <a:spcPct val="0"/>
              </a:spcBef>
              <a:spcAft>
                <a:spcPct val="0"/>
              </a:spcAft>
            </a:pPr>
            <a:r>
              <a:rPr lang="it-IT" sz="2400" b="1" smtClean="0">
                <a:solidFill>
                  <a:srgbClr val="000000"/>
                </a:solidFill>
              </a:rPr>
              <a:t>Disposizioni</a:t>
            </a:r>
          </a:p>
          <a:p>
            <a:pPr algn="ctr" fontAlgn="base">
              <a:spcBef>
                <a:spcPct val="0"/>
              </a:spcBef>
              <a:spcAft>
                <a:spcPct val="0"/>
              </a:spcAft>
            </a:pPr>
            <a:r>
              <a:rPr lang="it-IT" sz="2400" b="1" smtClean="0">
                <a:solidFill>
                  <a:srgbClr val="000000"/>
                </a:solidFill>
              </a:rPr>
              <a:t> penali</a:t>
            </a:r>
            <a:br>
              <a:rPr lang="it-IT" sz="2400" b="1" smtClean="0">
                <a:solidFill>
                  <a:srgbClr val="000000"/>
                </a:solidFill>
              </a:rPr>
            </a:br>
            <a:endParaRPr lang="it-IT" sz="2400" b="1" smtClean="0">
              <a:solidFill>
                <a:srgbClr val="000000"/>
              </a:solidFill>
            </a:endParaRPr>
          </a:p>
          <a:p>
            <a:pPr algn="ctr" fontAlgn="base">
              <a:spcBef>
                <a:spcPct val="0"/>
              </a:spcBef>
              <a:spcAft>
                <a:spcPct val="0"/>
              </a:spcAft>
            </a:pPr>
            <a:endParaRPr lang="it-IT" sz="2400" b="1" smtClean="0">
              <a:solidFill>
                <a:srgbClr val="000000"/>
              </a:solidFill>
            </a:endParaRPr>
          </a:p>
        </p:txBody>
      </p:sp>
    </p:spTree>
    <p:extLst>
      <p:ext uri="{BB962C8B-B14F-4D97-AF65-F5344CB8AC3E}">
        <p14:creationId xmlns="" xmlns:p14="http://schemas.microsoft.com/office/powerpoint/2010/main" val="29922859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34530" name="Rectangle 2"/>
          <p:cNvSpPr>
            <a:spLocks noChangeArrowheads="1"/>
          </p:cNvSpPr>
          <p:nvPr/>
        </p:nvSpPr>
        <p:spPr bwMode="auto">
          <a:xfrm>
            <a:off x="684213" y="620713"/>
            <a:ext cx="3095625" cy="5256212"/>
          </a:xfrm>
          <a:prstGeom prst="rect">
            <a:avLst/>
          </a:prstGeom>
          <a:solidFill>
            <a:srgbClr val="FFCC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3200" b="1" smtClean="0">
                <a:solidFill>
                  <a:srgbClr val="3333CC"/>
                </a:solidFill>
              </a:rPr>
              <a:t>Capo I</a:t>
            </a:r>
          </a:p>
          <a:p>
            <a:pPr algn="ctr" fontAlgn="base">
              <a:spcBef>
                <a:spcPct val="0"/>
              </a:spcBef>
              <a:spcAft>
                <a:spcPct val="0"/>
              </a:spcAft>
            </a:pPr>
            <a:r>
              <a:rPr lang="it-IT" sz="2800" b="1" smtClean="0">
                <a:solidFill>
                  <a:srgbClr val="000000"/>
                </a:solidFill>
              </a:rPr>
              <a:t>Disposizioni </a:t>
            </a:r>
          </a:p>
          <a:p>
            <a:pPr algn="ctr" fontAlgn="base">
              <a:spcBef>
                <a:spcPct val="0"/>
              </a:spcBef>
              <a:spcAft>
                <a:spcPct val="0"/>
              </a:spcAft>
            </a:pPr>
            <a:r>
              <a:rPr lang="it-IT" sz="2800" b="1" smtClean="0">
                <a:solidFill>
                  <a:srgbClr val="000000"/>
                </a:solidFill>
              </a:rPr>
              <a:t>generali</a:t>
            </a:r>
          </a:p>
          <a:p>
            <a:pPr algn="ctr" fontAlgn="base">
              <a:spcBef>
                <a:spcPct val="0"/>
              </a:spcBef>
              <a:spcAft>
                <a:spcPct val="0"/>
              </a:spcAft>
            </a:pPr>
            <a:r>
              <a:rPr lang="it-IT" sz="2800" b="1" smtClean="0">
                <a:solidFill>
                  <a:srgbClr val="000000"/>
                </a:solidFill>
              </a:rPr>
              <a:t>artt. 1 – 4</a:t>
            </a:r>
          </a:p>
          <a:p>
            <a:pPr algn="ctr" fontAlgn="base">
              <a:spcBef>
                <a:spcPct val="0"/>
              </a:spcBef>
              <a:spcAft>
                <a:spcPct val="0"/>
              </a:spcAft>
            </a:pPr>
            <a:endParaRPr lang="it-IT" sz="4000" b="1" smtClean="0">
              <a:solidFill>
                <a:srgbClr val="3333CC"/>
              </a:solidFill>
            </a:endParaRPr>
          </a:p>
        </p:txBody>
      </p:sp>
      <p:sp>
        <p:nvSpPr>
          <p:cNvPr id="534531" name="Rectangle 3"/>
          <p:cNvSpPr>
            <a:spLocks noChangeArrowheads="1"/>
          </p:cNvSpPr>
          <p:nvPr/>
        </p:nvSpPr>
        <p:spPr bwMode="auto">
          <a:xfrm>
            <a:off x="4572000" y="2420938"/>
            <a:ext cx="1908175" cy="1871662"/>
          </a:xfrm>
          <a:prstGeom prst="rect">
            <a:avLst/>
          </a:prstGeom>
          <a:solidFill>
            <a:srgbClr val="3333CC"/>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400" b="1" smtClean="0">
                <a:solidFill>
                  <a:srgbClr val="FFFF66"/>
                </a:solidFill>
              </a:rPr>
              <a:t>Art. 2 </a:t>
            </a:r>
          </a:p>
          <a:p>
            <a:pPr algn="ctr" fontAlgn="base">
              <a:spcBef>
                <a:spcPct val="0"/>
              </a:spcBef>
              <a:spcAft>
                <a:spcPct val="0"/>
              </a:spcAft>
            </a:pPr>
            <a:r>
              <a:rPr lang="it-IT" sz="2400" b="1" smtClean="0">
                <a:solidFill>
                  <a:srgbClr val="FFFF66"/>
                </a:solidFill>
              </a:rPr>
              <a:t>Definizioni</a:t>
            </a:r>
            <a:r>
              <a:rPr lang="it-IT" smtClean="0">
                <a:solidFill>
                  <a:srgbClr val="FFFF66"/>
                </a:solidFill>
              </a:rPr>
              <a:t> </a:t>
            </a:r>
          </a:p>
        </p:txBody>
      </p:sp>
      <p:sp>
        <p:nvSpPr>
          <p:cNvPr id="534532" name="Rectangle 4"/>
          <p:cNvSpPr>
            <a:spLocks noChangeArrowheads="1"/>
          </p:cNvSpPr>
          <p:nvPr/>
        </p:nvSpPr>
        <p:spPr bwMode="auto">
          <a:xfrm flipH="1">
            <a:off x="6732588" y="2420938"/>
            <a:ext cx="2411412" cy="1944687"/>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b="1" smtClean="0">
              <a:solidFill>
                <a:srgbClr val="000000"/>
              </a:solidFill>
            </a:endParaRPr>
          </a:p>
          <a:p>
            <a:pPr algn="ctr" fontAlgn="base">
              <a:spcBef>
                <a:spcPct val="0"/>
              </a:spcBef>
              <a:spcAft>
                <a:spcPct val="0"/>
              </a:spcAft>
            </a:pPr>
            <a:r>
              <a:rPr lang="it-IT" sz="2400" b="1" smtClean="0">
                <a:solidFill>
                  <a:srgbClr val="000000"/>
                </a:solidFill>
              </a:rPr>
              <a:t>Art. 3 </a:t>
            </a:r>
          </a:p>
          <a:p>
            <a:pPr algn="ctr" fontAlgn="base">
              <a:spcBef>
                <a:spcPct val="0"/>
              </a:spcBef>
              <a:spcAft>
                <a:spcPct val="0"/>
              </a:spcAft>
            </a:pPr>
            <a:r>
              <a:rPr lang="it-IT" sz="2400" b="1" smtClean="0">
                <a:solidFill>
                  <a:srgbClr val="000000"/>
                </a:solidFill>
              </a:rPr>
              <a:t>Campo di</a:t>
            </a:r>
          </a:p>
          <a:p>
            <a:pPr algn="ctr" fontAlgn="base">
              <a:spcBef>
                <a:spcPct val="0"/>
              </a:spcBef>
              <a:spcAft>
                <a:spcPct val="0"/>
              </a:spcAft>
            </a:pPr>
            <a:r>
              <a:rPr lang="it-IT" sz="2400" b="1" smtClean="0">
                <a:solidFill>
                  <a:srgbClr val="000000"/>
                </a:solidFill>
              </a:rPr>
              <a:t> applicazione</a:t>
            </a:r>
            <a:r>
              <a:rPr lang="it-IT" smtClean="0">
                <a:solidFill>
                  <a:srgbClr val="000000"/>
                </a:solidFill>
              </a:rPr>
              <a:t> </a:t>
            </a:r>
          </a:p>
        </p:txBody>
      </p:sp>
      <p:sp>
        <p:nvSpPr>
          <p:cNvPr id="534533" name="Rectangle 5"/>
          <p:cNvSpPr>
            <a:spLocks noChangeArrowheads="1"/>
          </p:cNvSpPr>
          <p:nvPr/>
        </p:nvSpPr>
        <p:spPr bwMode="auto">
          <a:xfrm>
            <a:off x="4500563" y="4581525"/>
            <a:ext cx="2087562" cy="1403350"/>
          </a:xfrm>
          <a:prstGeom prst="rect">
            <a:avLst/>
          </a:prstGeom>
          <a:gradFill rotWithShape="1">
            <a:gsLst>
              <a:gs pos="0">
                <a:schemeClr val="accent1"/>
              </a:gs>
              <a:gs pos="100000">
                <a:srgbClr val="000099"/>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000" b="1" smtClean="0">
                <a:solidFill>
                  <a:srgbClr val="FFFF66"/>
                </a:solidFill>
              </a:rPr>
              <a:t>Art. 4</a:t>
            </a:r>
          </a:p>
          <a:p>
            <a:pPr algn="ctr" fontAlgn="base">
              <a:spcBef>
                <a:spcPct val="0"/>
              </a:spcBef>
              <a:spcAft>
                <a:spcPct val="0"/>
              </a:spcAft>
            </a:pPr>
            <a:r>
              <a:rPr lang="it-IT" sz="2000" b="1" smtClean="0">
                <a:solidFill>
                  <a:srgbClr val="FFFF66"/>
                </a:solidFill>
              </a:rPr>
              <a:t> Computo dei</a:t>
            </a:r>
          </a:p>
          <a:p>
            <a:pPr algn="ctr" fontAlgn="base">
              <a:spcBef>
                <a:spcPct val="0"/>
              </a:spcBef>
              <a:spcAft>
                <a:spcPct val="0"/>
              </a:spcAft>
            </a:pPr>
            <a:r>
              <a:rPr lang="it-IT" sz="2000" b="1" smtClean="0">
                <a:solidFill>
                  <a:srgbClr val="FFFF66"/>
                </a:solidFill>
              </a:rPr>
              <a:t> lavoratori</a:t>
            </a:r>
            <a:r>
              <a:rPr lang="it-IT" sz="2000" smtClean="0">
                <a:solidFill>
                  <a:srgbClr val="FFFF66"/>
                </a:solidFill>
              </a:rPr>
              <a:t> </a:t>
            </a:r>
            <a:endParaRPr lang="it-IT" sz="2000" b="1" smtClean="0">
              <a:solidFill>
                <a:srgbClr val="FFFF66"/>
              </a:solidFill>
            </a:endParaRPr>
          </a:p>
          <a:p>
            <a:pPr algn="ctr" fontAlgn="base">
              <a:spcBef>
                <a:spcPct val="0"/>
              </a:spcBef>
              <a:spcAft>
                <a:spcPct val="0"/>
              </a:spcAft>
            </a:pPr>
            <a:endParaRPr lang="it-IT" sz="2000" smtClean="0">
              <a:solidFill>
                <a:srgbClr val="FFFF66"/>
              </a:solidFill>
            </a:endParaRPr>
          </a:p>
        </p:txBody>
      </p:sp>
      <p:sp>
        <p:nvSpPr>
          <p:cNvPr id="534534" name="Rectangle 6"/>
          <p:cNvSpPr>
            <a:spLocks noChangeArrowheads="1"/>
          </p:cNvSpPr>
          <p:nvPr/>
        </p:nvSpPr>
        <p:spPr bwMode="auto">
          <a:xfrm>
            <a:off x="4211638" y="0"/>
            <a:ext cx="1908175" cy="2193925"/>
          </a:xfrm>
          <a:prstGeom prst="rect">
            <a:avLst/>
          </a:prstGeom>
          <a:solidFill>
            <a:srgbClr val="9999FF"/>
          </a:solidFill>
          <a:ln w="9525">
            <a:solidFill>
              <a:srgbClr val="8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800" b="1" smtClean="0">
                <a:solidFill>
                  <a:srgbClr val="800000"/>
                </a:solidFill>
              </a:rPr>
              <a:t>Art. 1</a:t>
            </a:r>
          </a:p>
          <a:p>
            <a:pPr algn="ctr" fontAlgn="base">
              <a:spcBef>
                <a:spcPct val="0"/>
              </a:spcBef>
              <a:spcAft>
                <a:spcPct val="0"/>
              </a:spcAft>
            </a:pPr>
            <a:r>
              <a:rPr lang="it-IT" sz="2800" smtClean="0">
                <a:solidFill>
                  <a:srgbClr val="800000"/>
                </a:solidFill>
              </a:rPr>
              <a:t> Finalità</a:t>
            </a:r>
            <a:r>
              <a:rPr lang="it-IT" smtClean="0">
                <a:solidFill>
                  <a:srgbClr val="000000"/>
                </a:solidFill>
              </a:rPr>
              <a:t> </a:t>
            </a:r>
          </a:p>
        </p:txBody>
      </p:sp>
    </p:spTree>
    <p:extLst>
      <p:ext uri="{BB962C8B-B14F-4D97-AF65-F5344CB8AC3E}">
        <p14:creationId xmlns="" xmlns:p14="http://schemas.microsoft.com/office/powerpoint/2010/main" val="24554728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35554" name="Rectangle 2"/>
          <p:cNvSpPr>
            <a:spLocks noChangeArrowheads="1"/>
          </p:cNvSpPr>
          <p:nvPr/>
        </p:nvSpPr>
        <p:spPr bwMode="auto">
          <a:xfrm>
            <a:off x="0" y="4770438"/>
            <a:ext cx="3024188" cy="2087562"/>
          </a:xfrm>
          <a:prstGeom prst="rect">
            <a:avLst/>
          </a:prstGeom>
          <a:solidFill>
            <a:srgbClr val="FFCC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400" b="1" smtClean="0">
                <a:solidFill>
                  <a:srgbClr val="000000"/>
                </a:solidFill>
              </a:rPr>
              <a:t>Capo II</a:t>
            </a:r>
            <a:br>
              <a:rPr lang="it-IT" sz="2400" b="1" smtClean="0">
                <a:solidFill>
                  <a:srgbClr val="000000"/>
                </a:solidFill>
              </a:rPr>
            </a:br>
            <a:r>
              <a:rPr lang="it-IT" sz="2400" b="1" smtClean="0">
                <a:solidFill>
                  <a:srgbClr val="000000"/>
                </a:solidFill>
              </a:rPr>
              <a:t/>
            </a:r>
            <a:br>
              <a:rPr lang="it-IT" sz="2400" b="1" smtClean="0">
                <a:solidFill>
                  <a:srgbClr val="000000"/>
                </a:solidFill>
              </a:rPr>
            </a:br>
            <a:r>
              <a:rPr lang="it-IT" sz="2400" b="1" smtClean="0">
                <a:solidFill>
                  <a:srgbClr val="000000"/>
                </a:solidFill>
              </a:rPr>
              <a:t>Sistema </a:t>
            </a:r>
          </a:p>
          <a:p>
            <a:pPr algn="ctr" fontAlgn="base">
              <a:spcBef>
                <a:spcPct val="0"/>
              </a:spcBef>
              <a:spcAft>
                <a:spcPct val="0"/>
              </a:spcAft>
            </a:pPr>
            <a:r>
              <a:rPr lang="it-IT" sz="2400" b="1" smtClean="0">
                <a:solidFill>
                  <a:srgbClr val="000000"/>
                </a:solidFill>
              </a:rPr>
              <a:t>istituzionale</a:t>
            </a:r>
            <a:r>
              <a:rPr lang="it-IT" sz="2400" smtClean="0">
                <a:solidFill>
                  <a:srgbClr val="000000"/>
                </a:solidFill>
              </a:rPr>
              <a:t> </a:t>
            </a:r>
          </a:p>
        </p:txBody>
      </p:sp>
      <p:sp>
        <p:nvSpPr>
          <p:cNvPr id="535555" name="Rectangle 3"/>
          <p:cNvSpPr>
            <a:spLocks noChangeArrowheads="1"/>
          </p:cNvSpPr>
          <p:nvPr/>
        </p:nvSpPr>
        <p:spPr bwMode="auto">
          <a:xfrm>
            <a:off x="5364163" y="0"/>
            <a:ext cx="1619250" cy="1628775"/>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r>
              <a:rPr lang="it-IT" sz="1400" b="1" smtClean="0">
                <a:solidFill>
                  <a:srgbClr val="000000"/>
                </a:solidFill>
              </a:rPr>
              <a:t>Art. 7</a:t>
            </a:r>
          </a:p>
          <a:p>
            <a:pPr algn="ctr" fontAlgn="base">
              <a:spcBef>
                <a:spcPct val="0"/>
              </a:spcBef>
              <a:spcAft>
                <a:spcPct val="0"/>
              </a:spcAft>
            </a:pPr>
            <a:r>
              <a:rPr lang="it-IT" sz="1400" b="1" smtClean="0">
                <a:solidFill>
                  <a:srgbClr val="000000"/>
                </a:solidFill>
              </a:rPr>
              <a:t> Comitati regionali</a:t>
            </a:r>
          </a:p>
          <a:p>
            <a:pPr algn="ctr" fontAlgn="base">
              <a:spcBef>
                <a:spcPct val="0"/>
              </a:spcBef>
              <a:spcAft>
                <a:spcPct val="0"/>
              </a:spcAft>
            </a:pPr>
            <a:r>
              <a:rPr lang="it-IT" sz="1400" b="1" smtClean="0">
                <a:solidFill>
                  <a:srgbClr val="000000"/>
                </a:solidFill>
              </a:rPr>
              <a:t> di coordinamento</a:t>
            </a:r>
            <a:r>
              <a:rPr lang="it-IT" sz="1400" smtClean="0">
                <a:solidFill>
                  <a:srgbClr val="000000"/>
                </a:solidFill>
              </a:rPr>
              <a:t> </a:t>
            </a:r>
            <a:endParaRPr lang="it-IT" sz="1400" b="1" smtClean="0">
              <a:solidFill>
                <a:srgbClr val="000000"/>
              </a:solidFill>
            </a:endParaRPr>
          </a:p>
          <a:p>
            <a:pPr algn="ctr" fontAlgn="base">
              <a:spcBef>
                <a:spcPct val="0"/>
              </a:spcBef>
              <a:spcAft>
                <a:spcPct val="0"/>
              </a:spcAft>
            </a:pPr>
            <a:endParaRPr lang="it-IT" sz="1400" smtClean="0">
              <a:solidFill>
                <a:srgbClr val="000000"/>
              </a:solidFill>
            </a:endParaRPr>
          </a:p>
        </p:txBody>
      </p:sp>
      <p:sp>
        <p:nvSpPr>
          <p:cNvPr id="535556" name="Rectangle 4"/>
          <p:cNvSpPr>
            <a:spLocks noChangeArrowheads="1"/>
          </p:cNvSpPr>
          <p:nvPr/>
        </p:nvSpPr>
        <p:spPr bwMode="auto">
          <a:xfrm>
            <a:off x="7235825" y="0"/>
            <a:ext cx="1908175" cy="1871663"/>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1600" b="1" smtClean="0">
                <a:solidFill>
                  <a:srgbClr val="000000"/>
                </a:solidFill>
              </a:rPr>
              <a:t>Art. 8</a:t>
            </a:r>
          </a:p>
          <a:p>
            <a:pPr algn="ctr" fontAlgn="base">
              <a:spcBef>
                <a:spcPct val="0"/>
              </a:spcBef>
              <a:spcAft>
                <a:spcPct val="0"/>
              </a:spcAft>
            </a:pPr>
            <a:r>
              <a:rPr lang="it-IT" sz="1600" b="1" smtClean="0">
                <a:solidFill>
                  <a:srgbClr val="000000"/>
                </a:solidFill>
              </a:rPr>
              <a:t> Sistema informativo</a:t>
            </a:r>
          </a:p>
          <a:p>
            <a:pPr algn="ctr" fontAlgn="base">
              <a:spcBef>
                <a:spcPct val="0"/>
              </a:spcBef>
              <a:spcAft>
                <a:spcPct val="0"/>
              </a:spcAft>
            </a:pPr>
            <a:r>
              <a:rPr lang="it-IT" sz="1600" b="1" smtClean="0">
                <a:solidFill>
                  <a:srgbClr val="000000"/>
                </a:solidFill>
              </a:rPr>
              <a:t> nazionale </a:t>
            </a:r>
          </a:p>
          <a:p>
            <a:pPr algn="ctr" fontAlgn="base">
              <a:spcBef>
                <a:spcPct val="0"/>
              </a:spcBef>
              <a:spcAft>
                <a:spcPct val="0"/>
              </a:spcAft>
            </a:pPr>
            <a:r>
              <a:rPr lang="it-IT" sz="1600" b="1" smtClean="0">
                <a:solidFill>
                  <a:srgbClr val="000000"/>
                </a:solidFill>
              </a:rPr>
              <a:t>per la prevenzione </a:t>
            </a:r>
          </a:p>
          <a:p>
            <a:pPr algn="ctr" fontAlgn="base">
              <a:spcBef>
                <a:spcPct val="0"/>
              </a:spcBef>
              <a:spcAft>
                <a:spcPct val="0"/>
              </a:spcAft>
            </a:pPr>
            <a:r>
              <a:rPr lang="it-IT" sz="1600" b="1" smtClean="0">
                <a:solidFill>
                  <a:srgbClr val="000000"/>
                </a:solidFill>
              </a:rPr>
              <a:t>nei luoghi di lavoro</a:t>
            </a:r>
            <a:r>
              <a:rPr lang="it-IT" sz="1600" smtClean="0">
                <a:solidFill>
                  <a:srgbClr val="000000"/>
                </a:solidFill>
              </a:rPr>
              <a:t> </a:t>
            </a:r>
          </a:p>
        </p:txBody>
      </p:sp>
      <p:sp>
        <p:nvSpPr>
          <p:cNvPr id="535557" name="Rectangle 5"/>
          <p:cNvSpPr>
            <a:spLocks noChangeArrowheads="1"/>
          </p:cNvSpPr>
          <p:nvPr/>
        </p:nvSpPr>
        <p:spPr bwMode="auto">
          <a:xfrm>
            <a:off x="539750" y="2492375"/>
            <a:ext cx="1908175" cy="2160588"/>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r>
              <a:rPr lang="it-IT" b="1" smtClean="0">
                <a:solidFill>
                  <a:srgbClr val="000000"/>
                </a:solidFill>
              </a:rPr>
              <a:t>Art. 9</a:t>
            </a:r>
          </a:p>
          <a:p>
            <a:pPr algn="ctr" fontAlgn="base">
              <a:spcBef>
                <a:spcPct val="0"/>
              </a:spcBef>
              <a:spcAft>
                <a:spcPct val="0"/>
              </a:spcAft>
            </a:pPr>
            <a:r>
              <a:rPr lang="it-IT" b="1" smtClean="0">
                <a:solidFill>
                  <a:srgbClr val="000000"/>
                </a:solidFill>
              </a:rPr>
              <a:t> </a:t>
            </a:r>
            <a:r>
              <a:rPr lang="it-IT" sz="1600" b="1" smtClean="0">
                <a:solidFill>
                  <a:srgbClr val="000000"/>
                </a:solidFill>
              </a:rPr>
              <a:t>Enti pubblici </a:t>
            </a:r>
          </a:p>
          <a:p>
            <a:pPr algn="ctr" fontAlgn="base">
              <a:spcBef>
                <a:spcPct val="0"/>
              </a:spcBef>
              <a:spcAft>
                <a:spcPct val="0"/>
              </a:spcAft>
            </a:pPr>
            <a:r>
              <a:rPr lang="it-IT" sz="1600" b="1" smtClean="0">
                <a:solidFill>
                  <a:srgbClr val="000000"/>
                </a:solidFill>
              </a:rPr>
              <a:t>aventi compiti</a:t>
            </a:r>
          </a:p>
          <a:p>
            <a:pPr algn="ctr" fontAlgn="base">
              <a:spcBef>
                <a:spcPct val="0"/>
              </a:spcBef>
              <a:spcAft>
                <a:spcPct val="0"/>
              </a:spcAft>
            </a:pPr>
            <a:r>
              <a:rPr lang="it-IT" sz="1600" b="1" smtClean="0">
                <a:solidFill>
                  <a:srgbClr val="000000"/>
                </a:solidFill>
              </a:rPr>
              <a:t> in materia di salute </a:t>
            </a:r>
          </a:p>
          <a:p>
            <a:pPr algn="ctr" fontAlgn="base">
              <a:spcBef>
                <a:spcPct val="0"/>
              </a:spcBef>
              <a:spcAft>
                <a:spcPct val="0"/>
              </a:spcAft>
            </a:pPr>
            <a:r>
              <a:rPr lang="it-IT" sz="1600" b="1" smtClean="0">
                <a:solidFill>
                  <a:srgbClr val="000000"/>
                </a:solidFill>
              </a:rPr>
              <a:t>e sicurezza </a:t>
            </a:r>
          </a:p>
          <a:p>
            <a:pPr algn="ctr" fontAlgn="base">
              <a:spcBef>
                <a:spcPct val="0"/>
              </a:spcBef>
              <a:spcAft>
                <a:spcPct val="0"/>
              </a:spcAft>
            </a:pPr>
            <a:r>
              <a:rPr lang="it-IT" sz="1600" b="1" smtClean="0">
                <a:solidFill>
                  <a:srgbClr val="000000"/>
                </a:solidFill>
              </a:rPr>
              <a:t>nei luoghi di lavoro</a:t>
            </a:r>
            <a:r>
              <a:rPr lang="it-IT" sz="1600" smtClean="0">
                <a:solidFill>
                  <a:srgbClr val="000000"/>
                </a:solidFill>
              </a:rPr>
              <a:t> </a:t>
            </a:r>
          </a:p>
        </p:txBody>
      </p:sp>
      <p:sp>
        <p:nvSpPr>
          <p:cNvPr id="535558" name="Rectangle 6"/>
          <p:cNvSpPr>
            <a:spLocks noChangeArrowheads="1"/>
          </p:cNvSpPr>
          <p:nvPr/>
        </p:nvSpPr>
        <p:spPr bwMode="auto">
          <a:xfrm flipH="1">
            <a:off x="3203575" y="1773238"/>
            <a:ext cx="2411413" cy="1944687"/>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b="1" smtClean="0">
              <a:solidFill>
                <a:srgbClr val="000000"/>
              </a:solidFill>
            </a:endParaRPr>
          </a:p>
          <a:p>
            <a:pPr algn="ctr" fontAlgn="base">
              <a:spcBef>
                <a:spcPct val="0"/>
              </a:spcBef>
              <a:spcAft>
                <a:spcPct val="0"/>
              </a:spcAft>
            </a:pPr>
            <a:r>
              <a:rPr lang="it-IT" b="1" smtClean="0">
                <a:solidFill>
                  <a:srgbClr val="000000"/>
                </a:solidFill>
              </a:rPr>
              <a:t>Art. 10</a:t>
            </a:r>
          </a:p>
          <a:p>
            <a:pPr algn="ctr" fontAlgn="base">
              <a:spcBef>
                <a:spcPct val="0"/>
              </a:spcBef>
              <a:spcAft>
                <a:spcPct val="0"/>
              </a:spcAft>
            </a:pPr>
            <a:r>
              <a:rPr lang="it-IT" b="1" smtClean="0">
                <a:solidFill>
                  <a:srgbClr val="000000"/>
                </a:solidFill>
              </a:rPr>
              <a:t>Informazione e</a:t>
            </a:r>
          </a:p>
          <a:p>
            <a:pPr algn="ctr" fontAlgn="base">
              <a:spcBef>
                <a:spcPct val="0"/>
              </a:spcBef>
              <a:spcAft>
                <a:spcPct val="0"/>
              </a:spcAft>
            </a:pPr>
            <a:r>
              <a:rPr lang="it-IT" b="1" smtClean="0">
                <a:solidFill>
                  <a:srgbClr val="000000"/>
                </a:solidFill>
              </a:rPr>
              <a:t> assistenza</a:t>
            </a:r>
          </a:p>
          <a:p>
            <a:pPr algn="ctr" fontAlgn="base">
              <a:spcBef>
                <a:spcPct val="0"/>
              </a:spcBef>
              <a:spcAft>
                <a:spcPct val="0"/>
              </a:spcAft>
            </a:pPr>
            <a:r>
              <a:rPr lang="it-IT" b="1" smtClean="0">
                <a:solidFill>
                  <a:srgbClr val="000000"/>
                </a:solidFill>
              </a:rPr>
              <a:t>in materia di salute e</a:t>
            </a:r>
          </a:p>
          <a:p>
            <a:pPr algn="ctr" fontAlgn="base">
              <a:spcBef>
                <a:spcPct val="0"/>
              </a:spcBef>
              <a:spcAft>
                <a:spcPct val="0"/>
              </a:spcAft>
            </a:pPr>
            <a:r>
              <a:rPr lang="it-IT" b="1" smtClean="0">
                <a:solidFill>
                  <a:srgbClr val="000000"/>
                </a:solidFill>
              </a:rPr>
              <a:t> sicurezza</a:t>
            </a:r>
          </a:p>
          <a:p>
            <a:pPr algn="ctr" fontAlgn="base">
              <a:spcBef>
                <a:spcPct val="0"/>
              </a:spcBef>
              <a:spcAft>
                <a:spcPct val="0"/>
              </a:spcAft>
            </a:pPr>
            <a:r>
              <a:rPr lang="it-IT" b="1" smtClean="0">
                <a:solidFill>
                  <a:srgbClr val="000000"/>
                </a:solidFill>
              </a:rPr>
              <a:t> nei luoghi di lavoro</a:t>
            </a:r>
            <a:r>
              <a:rPr lang="it-IT" smtClean="0">
                <a:solidFill>
                  <a:srgbClr val="000000"/>
                </a:solidFill>
              </a:rPr>
              <a:t> </a:t>
            </a:r>
          </a:p>
        </p:txBody>
      </p:sp>
      <p:sp>
        <p:nvSpPr>
          <p:cNvPr id="535559" name="Rectangle 7"/>
          <p:cNvSpPr>
            <a:spLocks noChangeArrowheads="1"/>
          </p:cNvSpPr>
          <p:nvPr/>
        </p:nvSpPr>
        <p:spPr bwMode="auto">
          <a:xfrm>
            <a:off x="3594100" y="3960813"/>
            <a:ext cx="2087563" cy="1619250"/>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r>
              <a:rPr lang="it-IT" b="1" smtClean="0">
                <a:solidFill>
                  <a:srgbClr val="000000"/>
                </a:solidFill>
              </a:rPr>
              <a:t>Art. 12</a:t>
            </a:r>
          </a:p>
          <a:p>
            <a:pPr algn="ctr" fontAlgn="base">
              <a:spcBef>
                <a:spcPct val="0"/>
              </a:spcBef>
              <a:spcAft>
                <a:spcPct val="0"/>
              </a:spcAft>
            </a:pPr>
            <a:r>
              <a:rPr lang="it-IT" b="1" smtClean="0">
                <a:solidFill>
                  <a:srgbClr val="000000"/>
                </a:solidFill>
              </a:rPr>
              <a:t>Interpello</a:t>
            </a:r>
            <a:r>
              <a:rPr lang="it-IT" smtClean="0">
                <a:solidFill>
                  <a:srgbClr val="000000"/>
                </a:solidFill>
              </a:rPr>
              <a:t> </a:t>
            </a:r>
          </a:p>
        </p:txBody>
      </p:sp>
      <p:sp>
        <p:nvSpPr>
          <p:cNvPr id="535560" name="Rectangle 8"/>
          <p:cNvSpPr>
            <a:spLocks noChangeArrowheads="1"/>
          </p:cNvSpPr>
          <p:nvPr/>
        </p:nvSpPr>
        <p:spPr bwMode="auto">
          <a:xfrm>
            <a:off x="3059113" y="0"/>
            <a:ext cx="2160587" cy="1341438"/>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1000" b="1" smtClean="0">
                <a:solidFill>
                  <a:srgbClr val="000000"/>
                </a:solidFill>
              </a:rPr>
              <a:t>Art. 6</a:t>
            </a:r>
          </a:p>
          <a:p>
            <a:pPr algn="ctr" fontAlgn="base">
              <a:spcBef>
                <a:spcPct val="0"/>
              </a:spcBef>
              <a:spcAft>
                <a:spcPct val="0"/>
              </a:spcAft>
            </a:pPr>
            <a:r>
              <a:rPr lang="it-IT" sz="1000" b="1" smtClean="0">
                <a:solidFill>
                  <a:srgbClr val="000000"/>
                </a:solidFill>
              </a:rPr>
              <a:t> Commissione consultiva </a:t>
            </a:r>
          </a:p>
          <a:p>
            <a:pPr algn="ctr" fontAlgn="base">
              <a:spcBef>
                <a:spcPct val="0"/>
              </a:spcBef>
              <a:spcAft>
                <a:spcPct val="0"/>
              </a:spcAft>
            </a:pPr>
            <a:r>
              <a:rPr lang="it-IT" sz="1000" b="1" smtClean="0">
                <a:solidFill>
                  <a:srgbClr val="000000"/>
                </a:solidFill>
              </a:rPr>
              <a:t>permanente</a:t>
            </a:r>
          </a:p>
          <a:p>
            <a:pPr algn="ctr" fontAlgn="base">
              <a:spcBef>
                <a:spcPct val="0"/>
              </a:spcBef>
              <a:spcAft>
                <a:spcPct val="0"/>
              </a:spcAft>
            </a:pPr>
            <a:r>
              <a:rPr lang="it-IT" sz="1000" b="1" smtClean="0">
                <a:solidFill>
                  <a:srgbClr val="000000"/>
                </a:solidFill>
              </a:rPr>
              <a:t> per la salute e sicurezza sul lavoro</a:t>
            </a:r>
            <a:r>
              <a:rPr lang="it-IT" sz="2000" b="1" smtClean="0">
                <a:solidFill>
                  <a:srgbClr val="000000"/>
                </a:solidFill>
              </a:rPr>
              <a:t> </a:t>
            </a:r>
          </a:p>
        </p:txBody>
      </p:sp>
      <p:sp>
        <p:nvSpPr>
          <p:cNvPr id="535561" name="Rectangle 9"/>
          <p:cNvSpPr>
            <a:spLocks noChangeArrowheads="1"/>
          </p:cNvSpPr>
          <p:nvPr/>
        </p:nvSpPr>
        <p:spPr bwMode="auto">
          <a:xfrm>
            <a:off x="0" y="0"/>
            <a:ext cx="2843213" cy="2276475"/>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r>
              <a:rPr lang="it-IT" sz="2000" b="1" smtClean="0">
                <a:solidFill>
                  <a:srgbClr val="000000"/>
                </a:solidFill>
              </a:rPr>
              <a:t>Art. 5</a:t>
            </a:r>
          </a:p>
          <a:p>
            <a:pPr algn="ctr" fontAlgn="base">
              <a:spcBef>
                <a:spcPct val="0"/>
              </a:spcBef>
              <a:spcAft>
                <a:spcPct val="0"/>
              </a:spcAft>
            </a:pPr>
            <a:r>
              <a:rPr lang="it-IT" sz="2000" b="1" smtClean="0">
                <a:solidFill>
                  <a:srgbClr val="000000"/>
                </a:solidFill>
              </a:rPr>
              <a:t> </a:t>
            </a:r>
            <a:r>
              <a:rPr lang="it-IT" sz="1400" b="1" smtClean="0">
                <a:solidFill>
                  <a:srgbClr val="000000"/>
                </a:solidFill>
              </a:rPr>
              <a:t>Comitato per l'indirizzo</a:t>
            </a:r>
          </a:p>
          <a:p>
            <a:pPr algn="ctr" fontAlgn="base">
              <a:spcBef>
                <a:spcPct val="0"/>
              </a:spcBef>
              <a:spcAft>
                <a:spcPct val="0"/>
              </a:spcAft>
            </a:pPr>
            <a:r>
              <a:rPr lang="it-IT" sz="1400" b="1" smtClean="0">
                <a:solidFill>
                  <a:srgbClr val="000000"/>
                </a:solidFill>
              </a:rPr>
              <a:t> e la valutazione</a:t>
            </a:r>
          </a:p>
          <a:p>
            <a:pPr algn="ctr" fontAlgn="base">
              <a:spcBef>
                <a:spcPct val="0"/>
              </a:spcBef>
              <a:spcAft>
                <a:spcPct val="0"/>
              </a:spcAft>
            </a:pPr>
            <a:r>
              <a:rPr lang="it-IT" sz="1400" b="1" smtClean="0">
                <a:solidFill>
                  <a:srgbClr val="000000"/>
                </a:solidFill>
              </a:rPr>
              <a:t> delle politiche attive</a:t>
            </a:r>
          </a:p>
          <a:p>
            <a:pPr algn="ctr" fontAlgn="base">
              <a:spcBef>
                <a:spcPct val="0"/>
              </a:spcBef>
              <a:spcAft>
                <a:spcPct val="0"/>
              </a:spcAft>
            </a:pPr>
            <a:r>
              <a:rPr lang="it-IT" sz="1400" b="1" smtClean="0">
                <a:solidFill>
                  <a:srgbClr val="000000"/>
                </a:solidFill>
              </a:rPr>
              <a:t> e per il coordinamento </a:t>
            </a:r>
          </a:p>
          <a:p>
            <a:pPr algn="ctr" fontAlgn="base">
              <a:spcBef>
                <a:spcPct val="0"/>
              </a:spcBef>
              <a:spcAft>
                <a:spcPct val="0"/>
              </a:spcAft>
            </a:pPr>
            <a:r>
              <a:rPr lang="it-IT" sz="1400" b="1" smtClean="0">
                <a:solidFill>
                  <a:srgbClr val="000000"/>
                </a:solidFill>
              </a:rPr>
              <a:t>nazionale delle attivita‘</a:t>
            </a:r>
          </a:p>
          <a:p>
            <a:pPr algn="ctr" fontAlgn="base">
              <a:spcBef>
                <a:spcPct val="0"/>
              </a:spcBef>
              <a:spcAft>
                <a:spcPct val="0"/>
              </a:spcAft>
            </a:pPr>
            <a:r>
              <a:rPr lang="it-IT" sz="1400" b="1" smtClean="0">
                <a:solidFill>
                  <a:srgbClr val="000000"/>
                </a:solidFill>
              </a:rPr>
              <a:t> di vigilanza in materia di salute</a:t>
            </a:r>
          </a:p>
          <a:p>
            <a:pPr algn="ctr" fontAlgn="base">
              <a:spcBef>
                <a:spcPct val="0"/>
              </a:spcBef>
              <a:spcAft>
                <a:spcPct val="0"/>
              </a:spcAft>
            </a:pPr>
            <a:r>
              <a:rPr lang="it-IT" sz="1400" b="1" smtClean="0">
                <a:solidFill>
                  <a:srgbClr val="000000"/>
                </a:solidFill>
              </a:rPr>
              <a:t> e sicurezza sul lavoro</a:t>
            </a:r>
            <a:r>
              <a:rPr lang="it-IT" smtClean="0">
                <a:solidFill>
                  <a:srgbClr val="000000"/>
                </a:solidFill>
              </a:rPr>
              <a:t> </a:t>
            </a:r>
            <a:endParaRPr lang="it-IT" sz="1200" b="1" smtClean="0">
              <a:solidFill>
                <a:srgbClr val="000000"/>
              </a:solidFill>
            </a:endParaRPr>
          </a:p>
          <a:p>
            <a:pPr algn="ctr" fontAlgn="base">
              <a:spcBef>
                <a:spcPct val="0"/>
              </a:spcBef>
              <a:spcAft>
                <a:spcPct val="0"/>
              </a:spcAft>
            </a:pPr>
            <a:endParaRPr lang="it-IT" sz="1200" smtClean="0">
              <a:solidFill>
                <a:srgbClr val="000000"/>
              </a:solidFill>
            </a:endParaRPr>
          </a:p>
        </p:txBody>
      </p:sp>
      <p:sp>
        <p:nvSpPr>
          <p:cNvPr id="535562" name="Rectangle 10"/>
          <p:cNvSpPr>
            <a:spLocks noChangeArrowheads="1"/>
          </p:cNvSpPr>
          <p:nvPr/>
        </p:nvSpPr>
        <p:spPr bwMode="auto">
          <a:xfrm>
            <a:off x="7224713" y="2120900"/>
            <a:ext cx="1511300" cy="1582738"/>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r>
              <a:rPr lang="it-IT" smtClean="0">
                <a:solidFill>
                  <a:srgbClr val="000000"/>
                </a:solidFill>
              </a:rPr>
              <a:t>Art. 11</a:t>
            </a:r>
          </a:p>
          <a:p>
            <a:pPr algn="ctr" fontAlgn="base">
              <a:spcBef>
                <a:spcPct val="0"/>
              </a:spcBef>
              <a:spcAft>
                <a:spcPct val="0"/>
              </a:spcAft>
            </a:pPr>
            <a:r>
              <a:rPr lang="it-IT" smtClean="0">
                <a:solidFill>
                  <a:srgbClr val="000000"/>
                </a:solidFill>
              </a:rPr>
              <a:t> Attivita' </a:t>
            </a:r>
          </a:p>
          <a:p>
            <a:pPr algn="ctr" fontAlgn="base">
              <a:spcBef>
                <a:spcPct val="0"/>
              </a:spcBef>
              <a:spcAft>
                <a:spcPct val="0"/>
              </a:spcAft>
            </a:pPr>
            <a:r>
              <a:rPr lang="it-IT" smtClean="0">
                <a:solidFill>
                  <a:srgbClr val="000000"/>
                </a:solidFill>
              </a:rPr>
              <a:t>promozionali </a:t>
            </a:r>
          </a:p>
        </p:txBody>
      </p:sp>
      <p:sp>
        <p:nvSpPr>
          <p:cNvPr id="535563" name="Rectangle 11"/>
          <p:cNvSpPr>
            <a:spLocks noChangeArrowheads="1"/>
          </p:cNvSpPr>
          <p:nvPr/>
        </p:nvSpPr>
        <p:spPr bwMode="auto">
          <a:xfrm>
            <a:off x="3594100" y="5740400"/>
            <a:ext cx="1511300" cy="1106488"/>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mtClean="0">
                <a:solidFill>
                  <a:srgbClr val="000000"/>
                </a:solidFill>
              </a:rPr>
              <a:t>Art. 13</a:t>
            </a:r>
          </a:p>
          <a:p>
            <a:pPr algn="ctr" fontAlgn="base">
              <a:spcBef>
                <a:spcPct val="0"/>
              </a:spcBef>
              <a:spcAft>
                <a:spcPct val="0"/>
              </a:spcAft>
            </a:pPr>
            <a:r>
              <a:rPr lang="it-IT" smtClean="0">
                <a:solidFill>
                  <a:srgbClr val="000000"/>
                </a:solidFill>
              </a:rPr>
              <a:t>Vigilanza </a:t>
            </a:r>
          </a:p>
        </p:txBody>
      </p:sp>
      <p:sp>
        <p:nvSpPr>
          <p:cNvPr id="535564" name="Rectangle 12"/>
          <p:cNvSpPr>
            <a:spLocks noChangeArrowheads="1"/>
          </p:cNvSpPr>
          <p:nvPr/>
        </p:nvSpPr>
        <p:spPr bwMode="auto">
          <a:xfrm>
            <a:off x="5867400" y="5229225"/>
            <a:ext cx="3241675" cy="1628775"/>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r>
              <a:rPr lang="it-IT" smtClean="0">
                <a:solidFill>
                  <a:srgbClr val="000000"/>
                </a:solidFill>
              </a:rPr>
              <a:t>Art. 14</a:t>
            </a:r>
          </a:p>
          <a:p>
            <a:pPr algn="ctr" fontAlgn="base">
              <a:spcBef>
                <a:spcPct val="0"/>
              </a:spcBef>
              <a:spcAft>
                <a:spcPct val="0"/>
              </a:spcAft>
            </a:pPr>
            <a:r>
              <a:rPr lang="it-IT" smtClean="0">
                <a:solidFill>
                  <a:srgbClr val="000000"/>
                </a:solidFill>
              </a:rPr>
              <a:t> Disposizioni per il contrasto </a:t>
            </a:r>
          </a:p>
          <a:p>
            <a:pPr algn="ctr" fontAlgn="base">
              <a:spcBef>
                <a:spcPct val="0"/>
              </a:spcBef>
              <a:spcAft>
                <a:spcPct val="0"/>
              </a:spcAft>
            </a:pPr>
            <a:r>
              <a:rPr lang="it-IT" smtClean="0">
                <a:solidFill>
                  <a:srgbClr val="000000"/>
                </a:solidFill>
              </a:rPr>
              <a:t>del lavoro irregolare</a:t>
            </a:r>
          </a:p>
          <a:p>
            <a:pPr algn="ctr" fontAlgn="base">
              <a:spcBef>
                <a:spcPct val="0"/>
              </a:spcBef>
              <a:spcAft>
                <a:spcPct val="0"/>
              </a:spcAft>
            </a:pPr>
            <a:r>
              <a:rPr lang="it-IT" smtClean="0">
                <a:solidFill>
                  <a:srgbClr val="000000"/>
                </a:solidFill>
              </a:rPr>
              <a:t>e per la tutela della salute e </a:t>
            </a:r>
          </a:p>
          <a:p>
            <a:pPr algn="ctr" fontAlgn="base">
              <a:spcBef>
                <a:spcPct val="0"/>
              </a:spcBef>
              <a:spcAft>
                <a:spcPct val="0"/>
              </a:spcAft>
            </a:pPr>
            <a:r>
              <a:rPr lang="it-IT" smtClean="0">
                <a:solidFill>
                  <a:srgbClr val="000000"/>
                </a:solidFill>
              </a:rPr>
              <a:t>sicurezza dei lavoratori </a:t>
            </a:r>
          </a:p>
        </p:txBody>
      </p:sp>
    </p:spTree>
    <p:extLst>
      <p:ext uri="{BB962C8B-B14F-4D97-AF65-F5344CB8AC3E}">
        <p14:creationId xmlns="" xmlns:p14="http://schemas.microsoft.com/office/powerpoint/2010/main" val="17556940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36578" name="Rectangle 2"/>
          <p:cNvSpPr>
            <a:spLocks noChangeArrowheads="1"/>
          </p:cNvSpPr>
          <p:nvPr/>
        </p:nvSpPr>
        <p:spPr bwMode="auto">
          <a:xfrm>
            <a:off x="9525" y="2133600"/>
            <a:ext cx="3024188" cy="3240088"/>
          </a:xfrm>
          <a:prstGeom prst="rect">
            <a:avLst/>
          </a:prstGeom>
          <a:solidFill>
            <a:srgbClr val="FFCC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3200" b="1" smtClean="0">
                <a:solidFill>
                  <a:srgbClr val="3333CC"/>
                </a:solidFill>
              </a:rPr>
              <a:t>Capo III</a:t>
            </a:r>
          </a:p>
          <a:p>
            <a:pPr algn="ctr" fontAlgn="base">
              <a:spcBef>
                <a:spcPct val="0"/>
              </a:spcBef>
              <a:spcAft>
                <a:spcPct val="0"/>
              </a:spcAft>
            </a:pPr>
            <a:r>
              <a:rPr lang="it-IT" sz="2800" b="1" smtClean="0">
                <a:solidFill>
                  <a:srgbClr val="3333CC"/>
                </a:solidFill>
              </a:rPr>
              <a:t>Gestione della </a:t>
            </a:r>
          </a:p>
          <a:p>
            <a:pPr algn="ctr" fontAlgn="base">
              <a:spcBef>
                <a:spcPct val="0"/>
              </a:spcBef>
              <a:spcAft>
                <a:spcPct val="0"/>
              </a:spcAft>
            </a:pPr>
            <a:r>
              <a:rPr lang="it-IT" sz="2800" b="1" smtClean="0">
                <a:solidFill>
                  <a:srgbClr val="3333CC"/>
                </a:solidFill>
              </a:rPr>
              <a:t>prevenzione nei </a:t>
            </a:r>
          </a:p>
          <a:p>
            <a:pPr algn="ctr" fontAlgn="base">
              <a:spcBef>
                <a:spcPct val="0"/>
              </a:spcBef>
              <a:spcAft>
                <a:spcPct val="0"/>
              </a:spcAft>
            </a:pPr>
            <a:r>
              <a:rPr lang="it-IT" sz="2800" b="1" smtClean="0">
                <a:solidFill>
                  <a:srgbClr val="3333CC"/>
                </a:solidFill>
              </a:rPr>
              <a:t>luoghi di lavoro</a:t>
            </a:r>
          </a:p>
        </p:txBody>
      </p:sp>
      <p:sp>
        <p:nvSpPr>
          <p:cNvPr id="536579" name="Rectangle 3"/>
          <p:cNvSpPr>
            <a:spLocks noChangeArrowheads="1"/>
          </p:cNvSpPr>
          <p:nvPr/>
        </p:nvSpPr>
        <p:spPr bwMode="auto">
          <a:xfrm>
            <a:off x="107950" y="0"/>
            <a:ext cx="1619250" cy="1989138"/>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r>
              <a:rPr lang="it-IT" b="1" smtClean="0">
                <a:solidFill>
                  <a:srgbClr val="000000"/>
                </a:solidFill>
              </a:rPr>
              <a:t>Sezione I</a:t>
            </a:r>
          </a:p>
          <a:p>
            <a:pPr algn="ctr" fontAlgn="base">
              <a:spcBef>
                <a:spcPct val="0"/>
              </a:spcBef>
              <a:spcAft>
                <a:spcPct val="0"/>
              </a:spcAft>
            </a:pPr>
            <a:r>
              <a:rPr lang="it-IT" b="1" smtClean="0">
                <a:solidFill>
                  <a:srgbClr val="000000"/>
                </a:solidFill>
              </a:rPr>
              <a:t> MISURE DI </a:t>
            </a:r>
          </a:p>
          <a:p>
            <a:pPr algn="ctr" fontAlgn="base">
              <a:spcBef>
                <a:spcPct val="0"/>
              </a:spcBef>
              <a:spcAft>
                <a:spcPct val="0"/>
              </a:spcAft>
            </a:pPr>
            <a:r>
              <a:rPr lang="it-IT" b="1" smtClean="0">
                <a:solidFill>
                  <a:srgbClr val="000000"/>
                </a:solidFill>
              </a:rPr>
              <a:t>TUTELA </a:t>
            </a:r>
          </a:p>
          <a:p>
            <a:pPr algn="ctr" fontAlgn="base">
              <a:spcBef>
                <a:spcPct val="0"/>
              </a:spcBef>
              <a:spcAft>
                <a:spcPct val="0"/>
              </a:spcAft>
            </a:pPr>
            <a:r>
              <a:rPr lang="it-IT" b="1" smtClean="0">
                <a:solidFill>
                  <a:srgbClr val="000000"/>
                </a:solidFill>
              </a:rPr>
              <a:t>E OBBLIGHI </a:t>
            </a:r>
          </a:p>
          <a:p>
            <a:pPr algn="ctr" fontAlgn="base">
              <a:spcBef>
                <a:spcPct val="0"/>
              </a:spcBef>
              <a:spcAft>
                <a:spcPct val="0"/>
              </a:spcAft>
            </a:pPr>
            <a:r>
              <a:rPr lang="it-IT" b="1" smtClean="0">
                <a:solidFill>
                  <a:srgbClr val="000000"/>
                </a:solidFill>
              </a:rPr>
              <a:t>Artt. 15 – 27</a:t>
            </a:r>
          </a:p>
          <a:p>
            <a:pPr algn="ctr" fontAlgn="base">
              <a:spcBef>
                <a:spcPct val="0"/>
              </a:spcBef>
              <a:spcAft>
                <a:spcPct val="0"/>
              </a:spcAft>
            </a:pPr>
            <a:endParaRPr lang="it-IT" smtClean="0">
              <a:solidFill>
                <a:srgbClr val="000000"/>
              </a:solidFill>
            </a:endParaRPr>
          </a:p>
        </p:txBody>
      </p:sp>
      <p:sp>
        <p:nvSpPr>
          <p:cNvPr id="536580" name="Rectangle 4"/>
          <p:cNvSpPr>
            <a:spLocks noChangeArrowheads="1"/>
          </p:cNvSpPr>
          <p:nvPr/>
        </p:nvSpPr>
        <p:spPr bwMode="auto">
          <a:xfrm>
            <a:off x="4067175" y="333375"/>
            <a:ext cx="1511300" cy="1582738"/>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b="1" smtClean="0">
                <a:solidFill>
                  <a:srgbClr val="000000"/>
                </a:solidFill>
              </a:rPr>
              <a:t>Sezione II </a:t>
            </a:r>
          </a:p>
          <a:p>
            <a:pPr algn="ctr" fontAlgn="base">
              <a:spcBef>
                <a:spcPct val="0"/>
              </a:spcBef>
              <a:spcAft>
                <a:spcPct val="0"/>
              </a:spcAft>
            </a:pPr>
            <a:r>
              <a:rPr lang="it-IT" sz="1400" b="1" smtClean="0">
                <a:solidFill>
                  <a:srgbClr val="000000"/>
                </a:solidFill>
              </a:rPr>
              <a:t>VALUTAZIONE </a:t>
            </a:r>
          </a:p>
          <a:p>
            <a:pPr algn="ctr" fontAlgn="base">
              <a:spcBef>
                <a:spcPct val="0"/>
              </a:spcBef>
              <a:spcAft>
                <a:spcPct val="0"/>
              </a:spcAft>
            </a:pPr>
            <a:r>
              <a:rPr lang="it-IT" b="1" smtClean="0">
                <a:solidFill>
                  <a:srgbClr val="000000"/>
                </a:solidFill>
              </a:rPr>
              <a:t>DEI RISCHI </a:t>
            </a:r>
          </a:p>
          <a:p>
            <a:pPr algn="ctr" fontAlgn="base">
              <a:spcBef>
                <a:spcPct val="0"/>
              </a:spcBef>
              <a:spcAft>
                <a:spcPct val="0"/>
              </a:spcAft>
            </a:pPr>
            <a:r>
              <a:rPr lang="it-IT" b="1" smtClean="0">
                <a:solidFill>
                  <a:srgbClr val="000000"/>
                </a:solidFill>
              </a:rPr>
              <a:t>Artt. 28 – 30</a:t>
            </a:r>
          </a:p>
        </p:txBody>
      </p:sp>
      <p:sp>
        <p:nvSpPr>
          <p:cNvPr id="536581" name="Rectangle 5"/>
          <p:cNvSpPr>
            <a:spLocks noChangeArrowheads="1"/>
          </p:cNvSpPr>
          <p:nvPr/>
        </p:nvSpPr>
        <p:spPr bwMode="auto">
          <a:xfrm>
            <a:off x="6732588" y="82550"/>
            <a:ext cx="1908175" cy="2193925"/>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r>
              <a:rPr lang="it-IT" b="1" smtClean="0">
                <a:solidFill>
                  <a:srgbClr val="C00000"/>
                </a:solidFill>
              </a:rPr>
              <a:t>Sezione III</a:t>
            </a:r>
          </a:p>
          <a:p>
            <a:pPr algn="ctr" fontAlgn="base">
              <a:spcBef>
                <a:spcPct val="0"/>
              </a:spcBef>
              <a:spcAft>
                <a:spcPct val="0"/>
              </a:spcAft>
            </a:pPr>
            <a:r>
              <a:rPr lang="it-IT" b="1" smtClean="0">
                <a:solidFill>
                  <a:srgbClr val="C00000"/>
                </a:solidFill>
              </a:rPr>
              <a:t>SERVIZIO DI </a:t>
            </a:r>
          </a:p>
          <a:p>
            <a:pPr algn="ctr" fontAlgn="base">
              <a:spcBef>
                <a:spcPct val="0"/>
              </a:spcBef>
              <a:spcAft>
                <a:spcPct val="0"/>
              </a:spcAft>
            </a:pPr>
            <a:r>
              <a:rPr lang="it-IT" b="1" smtClean="0">
                <a:solidFill>
                  <a:srgbClr val="C00000"/>
                </a:solidFill>
              </a:rPr>
              <a:t>PREVENZIONE E</a:t>
            </a:r>
          </a:p>
          <a:p>
            <a:pPr algn="ctr" fontAlgn="base">
              <a:spcBef>
                <a:spcPct val="0"/>
              </a:spcBef>
              <a:spcAft>
                <a:spcPct val="0"/>
              </a:spcAft>
            </a:pPr>
            <a:r>
              <a:rPr lang="it-IT" b="1" smtClean="0">
                <a:solidFill>
                  <a:srgbClr val="C00000"/>
                </a:solidFill>
              </a:rPr>
              <a:t> PROTEZIONE</a:t>
            </a:r>
          </a:p>
          <a:p>
            <a:pPr algn="ctr" fontAlgn="base">
              <a:spcBef>
                <a:spcPct val="0"/>
              </a:spcBef>
              <a:spcAft>
                <a:spcPct val="0"/>
              </a:spcAft>
            </a:pPr>
            <a:r>
              <a:rPr lang="it-IT" b="1" smtClean="0">
                <a:solidFill>
                  <a:srgbClr val="C00000"/>
                </a:solidFill>
              </a:rPr>
              <a:t> Artt. 31 – 35</a:t>
            </a:r>
          </a:p>
          <a:p>
            <a:pPr algn="ctr" fontAlgn="base">
              <a:spcBef>
                <a:spcPct val="0"/>
              </a:spcBef>
              <a:spcAft>
                <a:spcPct val="0"/>
              </a:spcAft>
            </a:pPr>
            <a:endParaRPr lang="it-IT" smtClean="0">
              <a:solidFill>
                <a:srgbClr val="000000"/>
              </a:solidFill>
            </a:endParaRPr>
          </a:p>
        </p:txBody>
      </p:sp>
      <p:sp>
        <p:nvSpPr>
          <p:cNvPr id="536582" name="Rectangle 6"/>
          <p:cNvSpPr>
            <a:spLocks noChangeArrowheads="1"/>
          </p:cNvSpPr>
          <p:nvPr/>
        </p:nvSpPr>
        <p:spPr bwMode="auto">
          <a:xfrm flipH="1">
            <a:off x="3924300" y="2276475"/>
            <a:ext cx="2698750" cy="1944688"/>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endParaRPr lang="it-IT" b="1" smtClean="0">
              <a:solidFill>
                <a:srgbClr val="000000"/>
              </a:solidFill>
            </a:endParaRPr>
          </a:p>
          <a:p>
            <a:pPr algn="ctr" fontAlgn="base">
              <a:spcBef>
                <a:spcPct val="0"/>
              </a:spcBef>
              <a:spcAft>
                <a:spcPct val="0"/>
              </a:spcAft>
            </a:pPr>
            <a:r>
              <a:rPr lang="it-IT" b="1" smtClean="0">
                <a:solidFill>
                  <a:srgbClr val="C00000"/>
                </a:solidFill>
              </a:rPr>
              <a:t>Sezione IV </a:t>
            </a:r>
          </a:p>
          <a:p>
            <a:pPr algn="ctr" fontAlgn="base">
              <a:spcBef>
                <a:spcPct val="0"/>
              </a:spcBef>
              <a:spcAft>
                <a:spcPct val="0"/>
              </a:spcAft>
            </a:pPr>
            <a:r>
              <a:rPr lang="it-IT" b="1" smtClean="0">
                <a:solidFill>
                  <a:srgbClr val="C00000"/>
                </a:solidFill>
              </a:rPr>
              <a:t>FORMAZIONE, </a:t>
            </a:r>
          </a:p>
          <a:p>
            <a:pPr algn="ctr" fontAlgn="base">
              <a:spcBef>
                <a:spcPct val="0"/>
              </a:spcBef>
              <a:spcAft>
                <a:spcPct val="0"/>
              </a:spcAft>
            </a:pPr>
            <a:r>
              <a:rPr lang="it-IT" b="1" smtClean="0">
                <a:solidFill>
                  <a:srgbClr val="C00000"/>
                </a:solidFill>
              </a:rPr>
              <a:t>INFORMAZIONE </a:t>
            </a:r>
          </a:p>
          <a:p>
            <a:pPr algn="ctr" fontAlgn="base">
              <a:spcBef>
                <a:spcPct val="0"/>
              </a:spcBef>
              <a:spcAft>
                <a:spcPct val="0"/>
              </a:spcAft>
            </a:pPr>
            <a:r>
              <a:rPr lang="it-IT" b="1" smtClean="0">
                <a:solidFill>
                  <a:srgbClr val="C00000"/>
                </a:solidFill>
              </a:rPr>
              <a:t>E ADDESTRAMENTO </a:t>
            </a:r>
          </a:p>
          <a:p>
            <a:pPr algn="ctr" fontAlgn="base">
              <a:spcBef>
                <a:spcPct val="0"/>
              </a:spcBef>
              <a:spcAft>
                <a:spcPct val="0"/>
              </a:spcAft>
            </a:pPr>
            <a:r>
              <a:rPr lang="it-IT" b="1" smtClean="0">
                <a:solidFill>
                  <a:srgbClr val="C00000"/>
                </a:solidFill>
              </a:rPr>
              <a:t>Artt.  36 – 37</a:t>
            </a:r>
          </a:p>
        </p:txBody>
      </p:sp>
      <p:sp>
        <p:nvSpPr>
          <p:cNvPr id="536583" name="Rectangle 7"/>
          <p:cNvSpPr>
            <a:spLocks noChangeArrowheads="1"/>
          </p:cNvSpPr>
          <p:nvPr/>
        </p:nvSpPr>
        <p:spPr bwMode="auto">
          <a:xfrm>
            <a:off x="6805613" y="2997200"/>
            <a:ext cx="2087562" cy="140335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b="1" smtClean="0">
                <a:solidFill>
                  <a:srgbClr val="000000"/>
                </a:solidFill>
              </a:rPr>
              <a:t>Sezione V </a:t>
            </a:r>
          </a:p>
          <a:p>
            <a:pPr algn="ctr" fontAlgn="base">
              <a:spcBef>
                <a:spcPct val="0"/>
              </a:spcBef>
              <a:spcAft>
                <a:spcPct val="0"/>
              </a:spcAft>
            </a:pPr>
            <a:r>
              <a:rPr lang="it-IT" b="1" smtClean="0">
                <a:solidFill>
                  <a:srgbClr val="000000"/>
                </a:solidFill>
              </a:rPr>
              <a:t>SORVEGLIANZA </a:t>
            </a:r>
          </a:p>
          <a:p>
            <a:pPr algn="ctr" fontAlgn="base">
              <a:spcBef>
                <a:spcPct val="0"/>
              </a:spcBef>
              <a:spcAft>
                <a:spcPct val="0"/>
              </a:spcAft>
            </a:pPr>
            <a:r>
              <a:rPr lang="it-IT" b="1" smtClean="0">
                <a:solidFill>
                  <a:srgbClr val="000000"/>
                </a:solidFill>
              </a:rPr>
              <a:t>SANITARIA </a:t>
            </a:r>
          </a:p>
          <a:p>
            <a:pPr algn="ctr" fontAlgn="base">
              <a:spcBef>
                <a:spcPct val="0"/>
              </a:spcBef>
              <a:spcAft>
                <a:spcPct val="0"/>
              </a:spcAft>
            </a:pPr>
            <a:r>
              <a:rPr lang="it-IT" b="1" smtClean="0">
                <a:solidFill>
                  <a:srgbClr val="000000"/>
                </a:solidFill>
              </a:rPr>
              <a:t>Artt.  38 – 42</a:t>
            </a:r>
          </a:p>
          <a:p>
            <a:pPr algn="ctr" fontAlgn="base">
              <a:spcBef>
                <a:spcPct val="0"/>
              </a:spcBef>
              <a:spcAft>
                <a:spcPct val="0"/>
              </a:spcAft>
            </a:pPr>
            <a:endParaRPr lang="it-IT" smtClean="0">
              <a:solidFill>
                <a:srgbClr val="000000"/>
              </a:solidFill>
            </a:endParaRPr>
          </a:p>
        </p:txBody>
      </p:sp>
      <p:sp>
        <p:nvSpPr>
          <p:cNvPr id="536584" name="Rectangle 8"/>
          <p:cNvSpPr>
            <a:spLocks noChangeArrowheads="1"/>
          </p:cNvSpPr>
          <p:nvPr/>
        </p:nvSpPr>
        <p:spPr bwMode="auto">
          <a:xfrm rot="226412">
            <a:off x="1327150" y="5483225"/>
            <a:ext cx="1925638" cy="1412875"/>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r>
              <a:rPr lang="it-IT" sz="1400" b="1" smtClean="0">
                <a:solidFill>
                  <a:srgbClr val="000000"/>
                </a:solidFill>
              </a:rPr>
              <a:t>Sezione VI </a:t>
            </a:r>
          </a:p>
          <a:p>
            <a:pPr algn="ctr" fontAlgn="base">
              <a:spcBef>
                <a:spcPct val="0"/>
              </a:spcBef>
              <a:spcAft>
                <a:spcPct val="0"/>
              </a:spcAft>
            </a:pPr>
            <a:r>
              <a:rPr lang="it-IT" sz="1400" b="1" smtClean="0">
                <a:solidFill>
                  <a:srgbClr val="000000"/>
                </a:solidFill>
              </a:rPr>
              <a:t>GESTIONE </a:t>
            </a:r>
          </a:p>
          <a:p>
            <a:pPr algn="ctr" fontAlgn="base">
              <a:spcBef>
                <a:spcPct val="0"/>
              </a:spcBef>
              <a:spcAft>
                <a:spcPct val="0"/>
              </a:spcAft>
            </a:pPr>
            <a:r>
              <a:rPr lang="it-IT" sz="1400" b="1" smtClean="0">
                <a:solidFill>
                  <a:srgbClr val="000000"/>
                </a:solidFill>
              </a:rPr>
              <a:t>DELLE </a:t>
            </a:r>
          </a:p>
          <a:p>
            <a:pPr algn="ctr" fontAlgn="base">
              <a:spcBef>
                <a:spcPct val="0"/>
              </a:spcBef>
              <a:spcAft>
                <a:spcPct val="0"/>
              </a:spcAft>
            </a:pPr>
            <a:r>
              <a:rPr lang="it-IT" sz="1400" b="1" smtClean="0">
                <a:solidFill>
                  <a:srgbClr val="000000"/>
                </a:solidFill>
              </a:rPr>
              <a:t>EMERGENZE </a:t>
            </a:r>
          </a:p>
          <a:p>
            <a:pPr algn="ctr" fontAlgn="base">
              <a:spcBef>
                <a:spcPct val="0"/>
              </a:spcBef>
              <a:spcAft>
                <a:spcPct val="0"/>
              </a:spcAft>
            </a:pPr>
            <a:r>
              <a:rPr lang="it-IT" sz="1400" b="1" smtClean="0">
                <a:solidFill>
                  <a:srgbClr val="000000"/>
                </a:solidFill>
              </a:rPr>
              <a:t>Artt. 43 – 46</a:t>
            </a:r>
          </a:p>
          <a:p>
            <a:pPr algn="ctr" fontAlgn="base">
              <a:spcBef>
                <a:spcPct val="0"/>
              </a:spcBef>
              <a:spcAft>
                <a:spcPct val="0"/>
              </a:spcAft>
            </a:pPr>
            <a:endParaRPr lang="it-IT" sz="1400" smtClean="0">
              <a:solidFill>
                <a:srgbClr val="000000"/>
              </a:solidFill>
            </a:endParaRPr>
          </a:p>
        </p:txBody>
      </p:sp>
      <p:sp>
        <p:nvSpPr>
          <p:cNvPr id="536585" name="Rectangle 9"/>
          <p:cNvSpPr>
            <a:spLocks noChangeArrowheads="1"/>
          </p:cNvSpPr>
          <p:nvPr/>
        </p:nvSpPr>
        <p:spPr bwMode="auto">
          <a:xfrm rot="-312122">
            <a:off x="6919913" y="4745038"/>
            <a:ext cx="2085975" cy="1585912"/>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b="1" smtClean="0">
                <a:solidFill>
                  <a:srgbClr val="000000"/>
                </a:solidFill>
              </a:rPr>
              <a:t>Sezione VIII </a:t>
            </a:r>
          </a:p>
          <a:p>
            <a:pPr algn="ctr" fontAlgn="base">
              <a:spcBef>
                <a:spcPct val="0"/>
              </a:spcBef>
              <a:spcAft>
                <a:spcPct val="0"/>
              </a:spcAft>
            </a:pPr>
            <a:r>
              <a:rPr lang="it-IT" sz="900" b="1" smtClean="0">
                <a:solidFill>
                  <a:srgbClr val="000000"/>
                </a:solidFill>
              </a:rPr>
              <a:t>DOCUMENTAZIONE</a:t>
            </a:r>
          </a:p>
          <a:p>
            <a:pPr algn="ctr" fontAlgn="base">
              <a:spcBef>
                <a:spcPct val="0"/>
              </a:spcBef>
              <a:spcAft>
                <a:spcPct val="0"/>
              </a:spcAft>
            </a:pPr>
            <a:r>
              <a:rPr lang="it-IT" sz="900" b="1" smtClean="0">
                <a:solidFill>
                  <a:srgbClr val="000000"/>
                </a:solidFill>
              </a:rPr>
              <a:t> TECNICO AMMINISTRATIVA </a:t>
            </a:r>
          </a:p>
          <a:p>
            <a:pPr algn="ctr" fontAlgn="base">
              <a:spcBef>
                <a:spcPct val="0"/>
              </a:spcBef>
              <a:spcAft>
                <a:spcPct val="0"/>
              </a:spcAft>
            </a:pPr>
            <a:r>
              <a:rPr lang="it-IT" sz="900" b="1" smtClean="0">
                <a:solidFill>
                  <a:srgbClr val="000000"/>
                </a:solidFill>
              </a:rPr>
              <a:t>E STATISTICHE DEGLI</a:t>
            </a:r>
          </a:p>
          <a:p>
            <a:pPr algn="ctr" fontAlgn="base">
              <a:spcBef>
                <a:spcPct val="0"/>
              </a:spcBef>
              <a:spcAft>
                <a:spcPct val="0"/>
              </a:spcAft>
            </a:pPr>
            <a:r>
              <a:rPr lang="it-IT" sz="900" b="1" smtClean="0">
                <a:solidFill>
                  <a:srgbClr val="000000"/>
                </a:solidFill>
              </a:rPr>
              <a:t> INFORTUNI E DELLE MALATTIE </a:t>
            </a:r>
          </a:p>
          <a:p>
            <a:pPr algn="ctr" fontAlgn="base">
              <a:spcBef>
                <a:spcPct val="0"/>
              </a:spcBef>
              <a:spcAft>
                <a:spcPct val="0"/>
              </a:spcAft>
            </a:pPr>
            <a:r>
              <a:rPr lang="it-IT" sz="900" b="1" smtClean="0">
                <a:solidFill>
                  <a:srgbClr val="000000"/>
                </a:solidFill>
              </a:rPr>
              <a:t>PROFESSIONALI Artt.  53 – 54</a:t>
            </a:r>
          </a:p>
          <a:p>
            <a:pPr algn="ctr" fontAlgn="base">
              <a:spcBef>
                <a:spcPct val="0"/>
              </a:spcBef>
              <a:spcAft>
                <a:spcPct val="0"/>
              </a:spcAft>
            </a:pPr>
            <a:endParaRPr lang="it-IT" sz="900" smtClean="0">
              <a:solidFill>
                <a:srgbClr val="000000"/>
              </a:solidFill>
            </a:endParaRPr>
          </a:p>
        </p:txBody>
      </p:sp>
      <p:sp>
        <p:nvSpPr>
          <p:cNvPr id="536586" name="Rectangle 10"/>
          <p:cNvSpPr>
            <a:spLocks noChangeArrowheads="1"/>
          </p:cNvSpPr>
          <p:nvPr/>
        </p:nvSpPr>
        <p:spPr bwMode="auto">
          <a:xfrm>
            <a:off x="4259263" y="4652963"/>
            <a:ext cx="1979612" cy="1917700"/>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r>
              <a:rPr lang="it-IT" b="1" smtClean="0">
                <a:solidFill>
                  <a:srgbClr val="C00000"/>
                </a:solidFill>
              </a:rPr>
              <a:t>Sezione VII</a:t>
            </a:r>
          </a:p>
          <a:p>
            <a:pPr algn="ctr" fontAlgn="base">
              <a:spcBef>
                <a:spcPct val="0"/>
              </a:spcBef>
              <a:spcAft>
                <a:spcPct val="0"/>
              </a:spcAft>
            </a:pPr>
            <a:r>
              <a:rPr lang="it-IT" b="1" smtClean="0">
                <a:solidFill>
                  <a:srgbClr val="C00000"/>
                </a:solidFill>
              </a:rPr>
              <a:t> </a:t>
            </a:r>
            <a:r>
              <a:rPr lang="it-IT" sz="1200" b="1" smtClean="0">
                <a:solidFill>
                  <a:srgbClr val="C00000"/>
                </a:solidFill>
              </a:rPr>
              <a:t>CONSULTAZIONE E </a:t>
            </a:r>
          </a:p>
          <a:p>
            <a:pPr algn="ctr" fontAlgn="base">
              <a:spcBef>
                <a:spcPct val="0"/>
              </a:spcBef>
              <a:spcAft>
                <a:spcPct val="0"/>
              </a:spcAft>
            </a:pPr>
            <a:r>
              <a:rPr lang="it-IT" sz="1200" b="1" smtClean="0">
                <a:solidFill>
                  <a:srgbClr val="C00000"/>
                </a:solidFill>
              </a:rPr>
              <a:t>PARTECIPAZIONE DEI</a:t>
            </a:r>
          </a:p>
          <a:p>
            <a:pPr algn="ctr" fontAlgn="base">
              <a:spcBef>
                <a:spcPct val="0"/>
              </a:spcBef>
              <a:spcAft>
                <a:spcPct val="0"/>
              </a:spcAft>
            </a:pPr>
            <a:r>
              <a:rPr lang="it-IT" sz="1200" b="1" smtClean="0">
                <a:solidFill>
                  <a:srgbClr val="C00000"/>
                </a:solidFill>
              </a:rPr>
              <a:t> RAPPRESENTANTI DEI </a:t>
            </a:r>
          </a:p>
          <a:p>
            <a:pPr algn="ctr" fontAlgn="base">
              <a:spcBef>
                <a:spcPct val="0"/>
              </a:spcBef>
              <a:spcAft>
                <a:spcPct val="0"/>
              </a:spcAft>
            </a:pPr>
            <a:r>
              <a:rPr lang="it-IT" sz="1200" b="1" smtClean="0">
                <a:solidFill>
                  <a:srgbClr val="C00000"/>
                </a:solidFill>
              </a:rPr>
              <a:t>LAVORATORI Artt. 47 – 52</a:t>
            </a:r>
          </a:p>
          <a:p>
            <a:pPr algn="ctr" fontAlgn="base">
              <a:spcBef>
                <a:spcPct val="0"/>
              </a:spcBef>
              <a:spcAft>
                <a:spcPct val="0"/>
              </a:spcAft>
            </a:pPr>
            <a:endParaRPr lang="it-IT" sz="1200" smtClean="0">
              <a:solidFill>
                <a:srgbClr val="C00000"/>
              </a:solidFill>
            </a:endParaRPr>
          </a:p>
        </p:txBody>
      </p:sp>
    </p:spTree>
    <p:extLst>
      <p:ext uri="{BB962C8B-B14F-4D97-AF65-F5344CB8AC3E}">
        <p14:creationId xmlns="" xmlns:p14="http://schemas.microsoft.com/office/powerpoint/2010/main" val="20646317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37602" name="Rectangle 2"/>
          <p:cNvSpPr>
            <a:spLocks noChangeArrowheads="1"/>
          </p:cNvSpPr>
          <p:nvPr/>
        </p:nvSpPr>
        <p:spPr bwMode="auto">
          <a:xfrm>
            <a:off x="0" y="115888"/>
            <a:ext cx="5219700" cy="6986587"/>
          </a:xfrm>
          <a:prstGeom prst="rect">
            <a:avLst/>
          </a:prstGeom>
          <a:solidFill>
            <a:srgbClr val="FFCC66"/>
          </a:solidFill>
          <a:ln w="9525">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4400" b="1" smtClean="0">
                <a:solidFill>
                  <a:srgbClr val="C00000"/>
                </a:solidFill>
                <a:latin typeface="Garamond" pitchFamily="18" charset="0"/>
              </a:rPr>
              <a:t>Titolo II</a:t>
            </a:r>
            <a:br>
              <a:rPr lang="it-IT" sz="4400" b="1" smtClean="0">
                <a:solidFill>
                  <a:srgbClr val="C00000"/>
                </a:solidFill>
                <a:latin typeface="Garamond" pitchFamily="18" charset="0"/>
              </a:rPr>
            </a:br>
            <a:r>
              <a:rPr lang="it-IT" sz="4400" b="1" smtClean="0">
                <a:solidFill>
                  <a:srgbClr val="C00000"/>
                </a:solidFill>
                <a:latin typeface="Garamond" pitchFamily="18" charset="0"/>
              </a:rPr>
              <a:t/>
            </a:r>
            <a:br>
              <a:rPr lang="it-IT" sz="4400" b="1" smtClean="0">
                <a:solidFill>
                  <a:srgbClr val="C00000"/>
                </a:solidFill>
                <a:latin typeface="Garamond" pitchFamily="18" charset="0"/>
              </a:rPr>
            </a:br>
            <a:r>
              <a:rPr lang="it-IT" sz="4400" b="1" smtClean="0">
                <a:solidFill>
                  <a:srgbClr val="C00000"/>
                </a:solidFill>
                <a:latin typeface="Garamond" pitchFamily="18" charset="0"/>
              </a:rPr>
              <a:t>LUOGHI DI </a:t>
            </a:r>
          </a:p>
          <a:p>
            <a:pPr algn="ctr" fontAlgn="base">
              <a:spcBef>
                <a:spcPct val="0"/>
              </a:spcBef>
              <a:spcAft>
                <a:spcPct val="0"/>
              </a:spcAft>
            </a:pPr>
            <a:r>
              <a:rPr lang="it-IT" sz="4400" b="1" smtClean="0">
                <a:solidFill>
                  <a:srgbClr val="C00000"/>
                </a:solidFill>
                <a:latin typeface="Garamond" pitchFamily="18" charset="0"/>
              </a:rPr>
              <a:t>LAVORO</a:t>
            </a:r>
            <a:br>
              <a:rPr lang="it-IT" sz="4400" b="1" smtClean="0">
                <a:solidFill>
                  <a:srgbClr val="C00000"/>
                </a:solidFill>
                <a:latin typeface="Garamond" pitchFamily="18" charset="0"/>
              </a:rPr>
            </a:br>
            <a:r>
              <a:rPr lang="it-IT" sz="4400" b="1" smtClean="0">
                <a:solidFill>
                  <a:srgbClr val="C00000"/>
                </a:solidFill>
                <a:latin typeface="Garamond" pitchFamily="18" charset="0"/>
              </a:rPr>
              <a:t/>
            </a:r>
            <a:br>
              <a:rPr lang="it-IT" sz="4400" b="1" smtClean="0">
                <a:solidFill>
                  <a:srgbClr val="C00000"/>
                </a:solidFill>
                <a:latin typeface="Garamond" pitchFamily="18" charset="0"/>
              </a:rPr>
            </a:br>
            <a:r>
              <a:rPr lang="it-IT" sz="2400" b="1" smtClean="0">
                <a:solidFill>
                  <a:srgbClr val="000000"/>
                </a:solidFill>
              </a:rPr>
              <a:t/>
            </a:r>
            <a:br>
              <a:rPr lang="it-IT" sz="2400" b="1" smtClean="0">
                <a:solidFill>
                  <a:srgbClr val="000000"/>
                </a:solidFill>
              </a:rPr>
            </a:br>
            <a:endParaRPr lang="it-IT" sz="2400" smtClean="0">
              <a:solidFill>
                <a:srgbClr val="000000"/>
              </a:solidFill>
            </a:endParaRPr>
          </a:p>
        </p:txBody>
      </p:sp>
      <p:sp>
        <p:nvSpPr>
          <p:cNvPr id="537603" name="Rectangle 3"/>
          <p:cNvSpPr>
            <a:spLocks noChangeArrowheads="1"/>
          </p:cNvSpPr>
          <p:nvPr/>
        </p:nvSpPr>
        <p:spPr bwMode="auto">
          <a:xfrm>
            <a:off x="5580063" y="404813"/>
            <a:ext cx="2374900" cy="2305050"/>
          </a:xfrm>
          <a:prstGeom prst="rect">
            <a:avLst/>
          </a:prstGeom>
          <a:solidFill>
            <a:schemeClr val="accent1"/>
          </a:solidFill>
          <a:ln w="9525">
            <a:solidFill>
              <a:srgbClr val="3333CC"/>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3600" smtClean="0">
                <a:solidFill>
                  <a:srgbClr val="3333CC"/>
                </a:solidFill>
              </a:rPr>
              <a:t>Capo I</a:t>
            </a:r>
            <a:br>
              <a:rPr lang="it-IT" sz="3600" smtClean="0">
                <a:solidFill>
                  <a:srgbClr val="3333CC"/>
                </a:solidFill>
              </a:rPr>
            </a:br>
            <a:r>
              <a:rPr lang="it-IT" sz="2000" b="1" smtClean="0">
                <a:solidFill>
                  <a:srgbClr val="000000"/>
                </a:solidFill>
              </a:rPr>
              <a:t/>
            </a:r>
            <a:br>
              <a:rPr lang="it-IT" sz="2000" b="1" smtClean="0">
                <a:solidFill>
                  <a:srgbClr val="000000"/>
                </a:solidFill>
              </a:rPr>
            </a:br>
            <a:r>
              <a:rPr lang="it-IT" sz="2000" b="1" smtClean="0">
                <a:solidFill>
                  <a:srgbClr val="000000"/>
                </a:solidFill>
              </a:rPr>
              <a:t>Disposizioni </a:t>
            </a:r>
          </a:p>
          <a:p>
            <a:pPr algn="ctr" fontAlgn="base">
              <a:spcBef>
                <a:spcPct val="0"/>
              </a:spcBef>
              <a:spcAft>
                <a:spcPct val="0"/>
              </a:spcAft>
            </a:pPr>
            <a:r>
              <a:rPr lang="it-IT" sz="2000" b="1" smtClean="0">
                <a:solidFill>
                  <a:srgbClr val="000000"/>
                </a:solidFill>
              </a:rPr>
              <a:t>generali </a:t>
            </a:r>
          </a:p>
          <a:p>
            <a:pPr algn="ctr" fontAlgn="base">
              <a:spcBef>
                <a:spcPct val="0"/>
              </a:spcBef>
              <a:spcAft>
                <a:spcPct val="0"/>
              </a:spcAft>
            </a:pPr>
            <a:r>
              <a:rPr lang="it-IT" sz="2000" b="1" smtClean="0">
                <a:solidFill>
                  <a:srgbClr val="000000"/>
                </a:solidFill>
              </a:rPr>
              <a:t>Artt. 62 - 67</a:t>
            </a:r>
          </a:p>
          <a:p>
            <a:pPr algn="ctr" fontAlgn="base">
              <a:spcBef>
                <a:spcPct val="0"/>
              </a:spcBef>
              <a:spcAft>
                <a:spcPct val="0"/>
              </a:spcAft>
            </a:pPr>
            <a:endParaRPr lang="it-IT" smtClean="0">
              <a:solidFill>
                <a:srgbClr val="000000"/>
              </a:solidFill>
            </a:endParaRPr>
          </a:p>
        </p:txBody>
      </p:sp>
      <p:sp>
        <p:nvSpPr>
          <p:cNvPr id="537604" name="Rectangle 4"/>
          <p:cNvSpPr>
            <a:spLocks noChangeArrowheads="1"/>
          </p:cNvSpPr>
          <p:nvPr/>
        </p:nvSpPr>
        <p:spPr bwMode="auto">
          <a:xfrm>
            <a:off x="5867400" y="3068638"/>
            <a:ext cx="2952750" cy="2663825"/>
          </a:xfrm>
          <a:prstGeom prst="rect">
            <a:avLst/>
          </a:prstGeom>
          <a:solidFill>
            <a:srgbClr val="9999FF"/>
          </a:solidFill>
          <a:ln w="9525">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3600" smtClean="0">
                <a:solidFill>
                  <a:srgbClr val="FF0000"/>
                </a:solidFill>
              </a:rPr>
              <a:t>Capo II</a:t>
            </a:r>
            <a:br>
              <a:rPr lang="it-IT" sz="3600" smtClean="0">
                <a:solidFill>
                  <a:srgbClr val="FF0000"/>
                </a:solidFill>
              </a:rPr>
            </a:br>
            <a:r>
              <a:rPr lang="it-IT" sz="3600" smtClean="0">
                <a:solidFill>
                  <a:srgbClr val="FF0000"/>
                </a:solidFill>
              </a:rPr>
              <a:t/>
            </a:r>
            <a:br>
              <a:rPr lang="it-IT" sz="3600" smtClean="0">
                <a:solidFill>
                  <a:srgbClr val="FF0000"/>
                </a:solidFill>
              </a:rPr>
            </a:br>
            <a:r>
              <a:rPr lang="it-IT" sz="3600" smtClean="0">
                <a:solidFill>
                  <a:srgbClr val="FF0000"/>
                </a:solidFill>
              </a:rPr>
              <a:t>Sanzioni</a:t>
            </a:r>
          </a:p>
          <a:p>
            <a:pPr algn="ctr" fontAlgn="base">
              <a:spcBef>
                <a:spcPct val="0"/>
              </a:spcBef>
              <a:spcAft>
                <a:spcPct val="0"/>
              </a:spcAft>
            </a:pPr>
            <a:r>
              <a:rPr lang="it-IT" sz="3600" smtClean="0">
                <a:solidFill>
                  <a:srgbClr val="FF0000"/>
                </a:solidFill>
              </a:rPr>
              <a:t>Art. 68</a:t>
            </a:r>
          </a:p>
          <a:p>
            <a:pPr algn="ctr" fontAlgn="base">
              <a:spcBef>
                <a:spcPct val="0"/>
              </a:spcBef>
              <a:spcAft>
                <a:spcPct val="0"/>
              </a:spcAft>
            </a:pPr>
            <a:endParaRPr lang="it-IT" sz="3200" smtClean="0">
              <a:solidFill>
                <a:srgbClr val="FF0000"/>
              </a:solidFill>
            </a:endParaRPr>
          </a:p>
        </p:txBody>
      </p:sp>
      <p:pic>
        <p:nvPicPr>
          <p:cNvPr id="537605" name="Immagine 4" descr="http://www.igienstudio.it/ik_files/cms/foto/58g.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25513" y="4410075"/>
            <a:ext cx="3671887" cy="244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951157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Titolo 1"/>
          <p:cNvSpPr>
            <a:spLocks noGrp="1"/>
          </p:cNvSpPr>
          <p:nvPr>
            <p:ph type="title"/>
          </p:nvPr>
        </p:nvSpPr>
        <p:spPr>
          <a:xfrm>
            <a:off x="0" y="0"/>
            <a:ext cx="9144000" cy="1196975"/>
          </a:xfrm>
          <a:solidFill>
            <a:srgbClr val="FFFFCC"/>
          </a:solidFill>
        </p:spPr>
        <p:txBody>
          <a:bodyPr/>
          <a:lstStyle/>
          <a:p>
            <a:r>
              <a:rPr lang="it-IT" sz="1400" smtClean="0"/>
              <a:t/>
            </a:r>
            <a:br>
              <a:rPr lang="it-IT" sz="1400" smtClean="0"/>
            </a:br>
            <a:r>
              <a:rPr lang="it-IT" sz="1400" smtClean="0"/>
              <a:t/>
            </a:r>
            <a:br>
              <a:rPr lang="it-IT" sz="1400" smtClean="0"/>
            </a:br>
            <a:r>
              <a:rPr lang="it-IT" sz="1400" smtClean="0"/>
              <a:t/>
            </a:r>
            <a:br>
              <a:rPr lang="it-IT" sz="1400" smtClean="0"/>
            </a:br>
            <a:r>
              <a:rPr lang="it-IT" sz="1400" smtClean="0"/>
              <a:t/>
            </a:r>
            <a:br>
              <a:rPr lang="it-IT" sz="1400" smtClean="0"/>
            </a:br>
            <a:r>
              <a:rPr lang="it-IT" sz="1400" smtClean="0"/>
              <a:t>Titolo II - LUOGHI DI LAVORO   Capo I - Disposizioni generali</a:t>
            </a:r>
            <a:br>
              <a:rPr lang="it-IT" sz="1400" smtClean="0"/>
            </a:br>
            <a:r>
              <a:rPr lang="it-IT" sz="1400" smtClean="0"/>
              <a:t/>
            </a:r>
            <a:br>
              <a:rPr lang="it-IT" sz="1400" smtClean="0"/>
            </a:br>
            <a:r>
              <a:rPr lang="it-IT" sz="2000" b="1" smtClean="0">
                <a:solidFill>
                  <a:srgbClr val="000099"/>
                </a:solidFill>
              </a:rPr>
              <a:t>Art. 62. Definizioni</a:t>
            </a:r>
            <a:r>
              <a:rPr lang="it-IT" sz="6000" b="1" smtClean="0">
                <a:solidFill>
                  <a:srgbClr val="000099"/>
                </a:solidFill>
              </a:rPr>
              <a:t/>
            </a:r>
            <a:br>
              <a:rPr lang="it-IT" sz="6000" b="1" smtClean="0">
                <a:solidFill>
                  <a:srgbClr val="000099"/>
                </a:solidFill>
              </a:rPr>
            </a:br>
            <a:endParaRPr lang="it-IT" sz="6000" b="1" smtClean="0">
              <a:solidFill>
                <a:srgbClr val="000099"/>
              </a:solidFill>
            </a:endParaRPr>
          </a:p>
        </p:txBody>
      </p:sp>
      <p:sp>
        <p:nvSpPr>
          <p:cNvPr id="538627" name="Segnaposto contenuto 4"/>
          <p:cNvSpPr>
            <a:spLocks noGrp="1"/>
          </p:cNvSpPr>
          <p:nvPr>
            <p:ph idx="1"/>
          </p:nvPr>
        </p:nvSpPr>
        <p:spPr>
          <a:xfrm>
            <a:off x="0" y="1268413"/>
            <a:ext cx="9144000" cy="5400675"/>
          </a:xfrm>
        </p:spPr>
        <p:txBody>
          <a:bodyPr/>
          <a:lstStyle/>
          <a:p>
            <a:endParaRPr lang="it-IT" smtClean="0"/>
          </a:p>
          <a:p>
            <a:r>
              <a:rPr lang="it-IT" sz="2000" smtClean="0"/>
              <a:t>1. Ferme restando le disposizioni di cui al titolo I, si intendono per luoghi di lavoro, unicamente ai fini della applicazione del presente titolo, i luoghi destinati a ospitare posti di lavoro, ubicati all’interno dell’azienda o dell’unità produttiva, nonché ogni altro luogo di pertinenza dell’azienda o dell’unità produttiva accessibile al lavoratore nell’ambito del proprio lavoro.</a:t>
            </a:r>
          </a:p>
          <a:p>
            <a:r>
              <a:rPr lang="it-IT" sz="2400" smtClean="0"/>
              <a:t>2. Le disposizioni di cui al presente titolo non si applicano:</a:t>
            </a:r>
          </a:p>
          <a:p>
            <a:r>
              <a:rPr lang="it-IT" sz="3600" b="1" smtClean="0">
                <a:solidFill>
                  <a:srgbClr val="FF0000"/>
                </a:solidFill>
              </a:rPr>
              <a:t>a) ai mezzi di trasporto;</a:t>
            </a:r>
          </a:p>
          <a:p>
            <a:r>
              <a:rPr lang="it-IT" sz="2400" smtClean="0"/>
              <a:t>b) ai cantieri temporanei o mobili;</a:t>
            </a:r>
          </a:p>
          <a:p>
            <a:r>
              <a:rPr lang="it-IT" sz="2400" smtClean="0"/>
              <a:t>c) alle industrie estrattive;</a:t>
            </a:r>
          </a:p>
          <a:p>
            <a:r>
              <a:rPr lang="it-IT" sz="2400" smtClean="0"/>
              <a:t>d) ai pescherecci;</a:t>
            </a:r>
          </a:p>
          <a:p>
            <a:r>
              <a:rPr lang="it-IT" sz="2400" smtClean="0"/>
              <a:t>d-bis) ai campi, ai boschi e agli altri terreni facenti parte di un’azienda agricola o forestale</a:t>
            </a:r>
            <a:endParaRPr lang="it-IT" smtClean="0"/>
          </a:p>
        </p:txBody>
      </p:sp>
      <p:pic>
        <p:nvPicPr>
          <p:cNvPr id="1585154" name="Picture 2"/>
          <p:cNvPicPr>
            <a:picLocks noChangeAspect="1" noChangeArrowheads="1"/>
          </p:cNvPicPr>
          <p:nvPr/>
        </p:nvPicPr>
        <p:blipFill>
          <a:blip r:embed="rId2" cstate="print"/>
          <a:srcRect/>
          <a:stretch>
            <a:fillRect/>
          </a:stretch>
        </p:blipFill>
        <p:spPr bwMode="auto">
          <a:xfrm>
            <a:off x="5692775" y="4005263"/>
            <a:ext cx="3384550" cy="1800225"/>
          </a:xfrm>
          <a:prstGeom prst="rect">
            <a:avLst/>
          </a:prstGeom>
          <a:noFill/>
          <a:ln>
            <a:noFill/>
          </a:ln>
          <a:effectLst>
            <a:prstShdw prst="shdw17" dist="17961" dir="2700000">
              <a:schemeClr val="accent1">
                <a:gamma/>
                <a:shade val="60000"/>
                <a:invGamma/>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 xmlns:p14="http://schemas.microsoft.com/office/powerpoint/2010/main" val="151726317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39650" name="Rectangle 2"/>
          <p:cNvSpPr>
            <a:spLocks noChangeArrowheads="1"/>
          </p:cNvSpPr>
          <p:nvPr/>
        </p:nvSpPr>
        <p:spPr bwMode="auto">
          <a:xfrm>
            <a:off x="468313" y="115888"/>
            <a:ext cx="4068762" cy="4968875"/>
          </a:xfrm>
          <a:prstGeom prst="rect">
            <a:avLst/>
          </a:prstGeom>
          <a:gradFill rotWithShape="1">
            <a:gsLst>
              <a:gs pos="0">
                <a:srgbClr val="FFCC66"/>
              </a:gs>
              <a:gs pos="100000">
                <a:schemeClr val="hlink"/>
              </a:gs>
            </a:gsLst>
            <a:lin ang="5400000" scaled="1"/>
          </a:gradFill>
          <a:ln w="9525">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b="1" smtClean="0">
              <a:solidFill>
                <a:srgbClr val="000000"/>
              </a:solidFill>
            </a:endParaRPr>
          </a:p>
          <a:p>
            <a:pPr algn="ctr" fontAlgn="base">
              <a:spcBef>
                <a:spcPct val="0"/>
              </a:spcBef>
              <a:spcAft>
                <a:spcPct val="0"/>
              </a:spcAft>
            </a:pPr>
            <a:endParaRPr lang="it-IT" b="1" smtClean="0">
              <a:solidFill>
                <a:srgbClr val="000000"/>
              </a:solidFill>
            </a:endParaRPr>
          </a:p>
          <a:p>
            <a:pPr algn="ctr" fontAlgn="base">
              <a:spcBef>
                <a:spcPct val="0"/>
              </a:spcBef>
              <a:spcAft>
                <a:spcPct val="0"/>
              </a:spcAft>
            </a:pPr>
            <a:endParaRPr lang="it-IT" b="1" smtClean="0">
              <a:solidFill>
                <a:srgbClr val="000000"/>
              </a:solidFill>
            </a:endParaRPr>
          </a:p>
          <a:p>
            <a:pPr algn="ctr" fontAlgn="base">
              <a:spcBef>
                <a:spcPct val="0"/>
              </a:spcBef>
              <a:spcAft>
                <a:spcPct val="0"/>
              </a:spcAft>
            </a:pPr>
            <a:r>
              <a:rPr lang="it-IT" sz="4000" b="1" smtClean="0">
                <a:solidFill>
                  <a:srgbClr val="800000"/>
                </a:solidFill>
              </a:rPr>
              <a:t>Titolo III</a:t>
            </a:r>
            <a:br>
              <a:rPr lang="it-IT" sz="4000" b="1" smtClean="0">
                <a:solidFill>
                  <a:srgbClr val="800000"/>
                </a:solidFill>
              </a:rPr>
            </a:br>
            <a:r>
              <a:rPr lang="it-IT" sz="2400" b="1" smtClean="0">
                <a:solidFill>
                  <a:srgbClr val="800000"/>
                </a:solidFill>
              </a:rPr>
              <a:t/>
            </a:r>
            <a:br>
              <a:rPr lang="it-IT" sz="2400" b="1" smtClean="0">
                <a:solidFill>
                  <a:srgbClr val="800000"/>
                </a:solidFill>
              </a:rPr>
            </a:br>
            <a:r>
              <a:rPr lang="it-IT" sz="2800" b="1" smtClean="0">
                <a:solidFill>
                  <a:srgbClr val="800000"/>
                </a:solidFill>
              </a:rPr>
              <a:t>USO DELLE </a:t>
            </a:r>
          </a:p>
          <a:p>
            <a:pPr algn="ctr" fontAlgn="base">
              <a:spcBef>
                <a:spcPct val="0"/>
              </a:spcBef>
              <a:spcAft>
                <a:spcPct val="0"/>
              </a:spcAft>
            </a:pPr>
            <a:r>
              <a:rPr lang="it-IT" sz="2800" b="1" smtClean="0">
                <a:solidFill>
                  <a:srgbClr val="800000"/>
                </a:solidFill>
              </a:rPr>
              <a:t>ATTREZZATURE </a:t>
            </a:r>
          </a:p>
          <a:p>
            <a:pPr algn="ctr" fontAlgn="base">
              <a:spcBef>
                <a:spcPct val="0"/>
              </a:spcBef>
              <a:spcAft>
                <a:spcPct val="0"/>
              </a:spcAft>
            </a:pPr>
            <a:r>
              <a:rPr lang="it-IT" sz="2800" b="1" smtClean="0">
                <a:solidFill>
                  <a:srgbClr val="800000"/>
                </a:solidFill>
              </a:rPr>
              <a:t>DI LAVORO </a:t>
            </a:r>
          </a:p>
          <a:p>
            <a:pPr algn="ctr" fontAlgn="base">
              <a:spcBef>
                <a:spcPct val="0"/>
              </a:spcBef>
              <a:spcAft>
                <a:spcPct val="0"/>
              </a:spcAft>
            </a:pPr>
            <a:r>
              <a:rPr lang="it-IT" sz="2800" b="1" smtClean="0">
                <a:solidFill>
                  <a:srgbClr val="800000"/>
                </a:solidFill>
              </a:rPr>
              <a:t>E DEI DISPOSITIVI </a:t>
            </a:r>
          </a:p>
          <a:p>
            <a:pPr algn="ctr" fontAlgn="base">
              <a:spcBef>
                <a:spcPct val="0"/>
              </a:spcBef>
              <a:spcAft>
                <a:spcPct val="0"/>
              </a:spcAft>
            </a:pPr>
            <a:r>
              <a:rPr lang="it-IT" sz="2800" b="1" smtClean="0">
                <a:solidFill>
                  <a:srgbClr val="800000"/>
                </a:solidFill>
              </a:rPr>
              <a:t>DI PROTEZIONE</a:t>
            </a:r>
            <a:br>
              <a:rPr lang="it-IT" sz="2800" b="1" smtClean="0">
                <a:solidFill>
                  <a:srgbClr val="800000"/>
                </a:solidFill>
              </a:rPr>
            </a:br>
            <a:r>
              <a:rPr lang="it-IT" sz="2800" b="1" smtClean="0">
                <a:solidFill>
                  <a:srgbClr val="800000"/>
                </a:solidFill>
              </a:rPr>
              <a:t>INDIVIDUALE</a:t>
            </a:r>
            <a:br>
              <a:rPr lang="it-IT" sz="2800" b="1" smtClean="0">
                <a:solidFill>
                  <a:srgbClr val="800000"/>
                </a:solidFill>
              </a:rPr>
            </a:br>
            <a:r>
              <a:rPr lang="it-IT" sz="2400" smtClean="0">
                <a:solidFill>
                  <a:srgbClr val="800000"/>
                </a:solidFill>
              </a:rPr>
              <a:t/>
            </a:r>
            <a:br>
              <a:rPr lang="it-IT" sz="2400" smtClean="0">
                <a:solidFill>
                  <a:srgbClr val="800000"/>
                </a:solidFill>
              </a:rPr>
            </a:br>
            <a:endParaRPr lang="it-IT" sz="2400" smtClean="0">
              <a:solidFill>
                <a:srgbClr val="800000"/>
              </a:solidFill>
            </a:endParaRPr>
          </a:p>
        </p:txBody>
      </p:sp>
      <p:sp>
        <p:nvSpPr>
          <p:cNvPr id="539651" name="Rectangle 3"/>
          <p:cNvSpPr>
            <a:spLocks noChangeArrowheads="1"/>
          </p:cNvSpPr>
          <p:nvPr/>
        </p:nvSpPr>
        <p:spPr bwMode="auto">
          <a:xfrm>
            <a:off x="5364163" y="115888"/>
            <a:ext cx="3095625" cy="1403350"/>
          </a:xfrm>
          <a:prstGeom prst="rect">
            <a:avLst/>
          </a:prstGeom>
          <a:solidFill>
            <a:srgbClr val="FF99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000" b="1" smtClean="0">
              <a:solidFill>
                <a:srgbClr val="000000"/>
              </a:solidFill>
            </a:endParaRPr>
          </a:p>
          <a:p>
            <a:pPr algn="ctr" fontAlgn="base">
              <a:spcBef>
                <a:spcPct val="0"/>
              </a:spcBef>
              <a:spcAft>
                <a:spcPct val="0"/>
              </a:spcAft>
            </a:pPr>
            <a:r>
              <a:rPr lang="it-IT" sz="2000" b="1" smtClean="0">
                <a:solidFill>
                  <a:srgbClr val="000000"/>
                </a:solidFill>
              </a:rPr>
              <a:t>Capo I</a:t>
            </a:r>
            <a:br>
              <a:rPr lang="it-IT" sz="2000" b="1" smtClean="0">
                <a:solidFill>
                  <a:srgbClr val="000000"/>
                </a:solidFill>
              </a:rPr>
            </a:br>
            <a:r>
              <a:rPr lang="it-IT" sz="2000" b="1" smtClean="0">
                <a:solidFill>
                  <a:srgbClr val="000000"/>
                </a:solidFill>
              </a:rPr>
              <a:t>Uso delle attrezzature</a:t>
            </a:r>
          </a:p>
          <a:p>
            <a:pPr algn="ctr" fontAlgn="base">
              <a:spcBef>
                <a:spcPct val="0"/>
              </a:spcBef>
              <a:spcAft>
                <a:spcPct val="0"/>
              </a:spcAft>
            </a:pPr>
            <a:r>
              <a:rPr lang="it-IT" sz="2000" b="1" smtClean="0">
                <a:solidFill>
                  <a:srgbClr val="000000"/>
                </a:solidFill>
              </a:rPr>
              <a:t> di lavoro</a:t>
            </a:r>
          </a:p>
          <a:p>
            <a:pPr algn="ctr" fontAlgn="base">
              <a:spcBef>
                <a:spcPct val="0"/>
              </a:spcBef>
              <a:spcAft>
                <a:spcPct val="0"/>
              </a:spcAft>
            </a:pPr>
            <a:r>
              <a:rPr lang="it-IT" sz="2000" b="1" smtClean="0">
                <a:solidFill>
                  <a:srgbClr val="000000"/>
                </a:solidFill>
              </a:rPr>
              <a:t>Artt. 69 – 73</a:t>
            </a:r>
          </a:p>
          <a:p>
            <a:pPr algn="ctr" fontAlgn="base">
              <a:spcBef>
                <a:spcPct val="0"/>
              </a:spcBef>
              <a:spcAft>
                <a:spcPct val="0"/>
              </a:spcAft>
            </a:pPr>
            <a:endParaRPr lang="it-IT" sz="2000" b="1" smtClean="0">
              <a:solidFill>
                <a:srgbClr val="000000"/>
              </a:solidFill>
            </a:endParaRPr>
          </a:p>
        </p:txBody>
      </p:sp>
      <p:sp>
        <p:nvSpPr>
          <p:cNvPr id="539652" name="Rectangle 4"/>
          <p:cNvSpPr>
            <a:spLocks noChangeArrowheads="1"/>
          </p:cNvSpPr>
          <p:nvPr/>
        </p:nvSpPr>
        <p:spPr bwMode="auto">
          <a:xfrm>
            <a:off x="6227763" y="1774825"/>
            <a:ext cx="2881312" cy="1641475"/>
          </a:xfrm>
          <a:prstGeom prst="rect">
            <a:avLst/>
          </a:prstGeom>
          <a:solidFill>
            <a:schemeClr val="accent1"/>
          </a:solidFill>
          <a:ln w="9525">
            <a:solidFill>
              <a:srgbClr val="8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000" b="1" smtClean="0">
                <a:solidFill>
                  <a:srgbClr val="3333CC"/>
                </a:solidFill>
                <a:latin typeface="Berlin Sans FB" pitchFamily="34" charset="0"/>
              </a:rPr>
              <a:t>Capo II</a:t>
            </a:r>
            <a:br>
              <a:rPr lang="it-IT" sz="2000" b="1" smtClean="0">
                <a:solidFill>
                  <a:srgbClr val="3333CC"/>
                </a:solidFill>
                <a:latin typeface="Berlin Sans FB" pitchFamily="34" charset="0"/>
              </a:rPr>
            </a:br>
            <a:r>
              <a:rPr lang="it-IT" sz="2000" b="1" smtClean="0">
                <a:solidFill>
                  <a:srgbClr val="3333CC"/>
                </a:solidFill>
                <a:latin typeface="Berlin Sans FB" pitchFamily="34" charset="0"/>
              </a:rPr>
              <a:t>Uso dei dispositivi </a:t>
            </a:r>
          </a:p>
          <a:p>
            <a:pPr algn="ctr" fontAlgn="base">
              <a:spcBef>
                <a:spcPct val="0"/>
              </a:spcBef>
              <a:spcAft>
                <a:spcPct val="0"/>
              </a:spcAft>
            </a:pPr>
            <a:r>
              <a:rPr lang="it-IT" b="1" smtClean="0">
                <a:solidFill>
                  <a:srgbClr val="3333CC"/>
                </a:solidFill>
                <a:latin typeface="Berlin Sans FB" pitchFamily="34" charset="0"/>
              </a:rPr>
              <a:t>di protezione </a:t>
            </a:r>
          </a:p>
          <a:p>
            <a:pPr algn="ctr" fontAlgn="base">
              <a:spcBef>
                <a:spcPct val="0"/>
              </a:spcBef>
              <a:spcAft>
                <a:spcPct val="0"/>
              </a:spcAft>
            </a:pPr>
            <a:r>
              <a:rPr lang="it-IT" b="1" smtClean="0">
                <a:solidFill>
                  <a:srgbClr val="3333CC"/>
                </a:solidFill>
                <a:latin typeface="Berlin Sans FB" pitchFamily="34" charset="0"/>
              </a:rPr>
              <a:t>individuale</a:t>
            </a:r>
          </a:p>
          <a:p>
            <a:pPr algn="ctr" fontAlgn="base">
              <a:spcBef>
                <a:spcPct val="0"/>
              </a:spcBef>
              <a:spcAft>
                <a:spcPct val="0"/>
              </a:spcAft>
            </a:pPr>
            <a:r>
              <a:rPr lang="it-IT" sz="2000" b="1" smtClean="0">
                <a:solidFill>
                  <a:srgbClr val="3333CC"/>
                </a:solidFill>
                <a:latin typeface="Berlin Sans FB" pitchFamily="34" charset="0"/>
              </a:rPr>
              <a:t>Artrt. 74 – 79</a:t>
            </a:r>
          </a:p>
          <a:p>
            <a:pPr algn="ctr" fontAlgn="base">
              <a:spcBef>
                <a:spcPct val="0"/>
              </a:spcBef>
              <a:spcAft>
                <a:spcPct val="0"/>
              </a:spcAft>
            </a:pPr>
            <a:endParaRPr lang="it-IT" smtClean="0">
              <a:solidFill>
                <a:srgbClr val="3333CC"/>
              </a:solidFill>
            </a:endParaRPr>
          </a:p>
        </p:txBody>
      </p:sp>
      <p:sp>
        <p:nvSpPr>
          <p:cNvPr id="1145861" name="Rectangle 5" descr="Marmo bianco"/>
          <p:cNvSpPr>
            <a:spLocks noChangeArrowheads="1"/>
          </p:cNvSpPr>
          <p:nvPr/>
        </p:nvSpPr>
        <p:spPr bwMode="auto">
          <a:xfrm>
            <a:off x="6704013" y="4005263"/>
            <a:ext cx="2332037" cy="2420937"/>
          </a:xfrm>
          <a:prstGeom prst="rect">
            <a:avLst/>
          </a:prstGeom>
          <a:blipFill dpi="0" rotWithShape="1">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it-IT" sz="2800" b="1" dirty="0">
              <a:solidFill>
                <a:srgbClr val="3333CC"/>
              </a:solidFill>
              <a:latin typeface="Goudy Old Style" pitchFamily="18" charset="0"/>
            </a:endParaRPr>
          </a:p>
          <a:p>
            <a:pPr algn="ctr" fontAlgn="base">
              <a:spcBef>
                <a:spcPct val="0"/>
              </a:spcBef>
              <a:spcAft>
                <a:spcPct val="0"/>
              </a:spcAft>
              <a:defRPr/>
            </a:pPr>
            <a:r>
              <a:rPr lang="it-IT" sz="2800" b="1" dirty="0">
                <a:solidFill>
                  <a:srgbClr val="3333CC"/>
                </a:solidFill>
                <a:effectLst>
                  <a:outerShdw blurRad="38100" dist="38100" dir="2700000" algn="tl">
                    <a:srgbClr val="C0C0C0"/>
                  </a:outerShdw>
                </a:effectLst>
                <a:latin typeface="Goudy Old Style" pitchFamily="18" charset="0"/>
              </a:rPr>
              <a:t>Capo III</a:t>
            </a:r>
            <a:br>
              <a:rPr lang="it-IT" sz="2800" b="1" dirty="0">
                <a:solidFill>
                  <a:srgbClr val="3333CC"/>
                </a:solidFill>
                <a:effectLst>
                  <a:outerShdw blurRad="38100" dist="38100" dir="2700000" algn="tl">
                    <a:srgbClr val="C0C0C0"/>
                  </a:outerShdw>
                </a:effectLst>
                <a:latin typeface="Goudy Old Style" pitchFamily="18" charset="0"/>
              </a:rPr>
            </a:br>
            <a:r>
              <a:rPr lang="it-IT" sz="2800" b="1" dirty="0">
                <a:solidFill>
                  <a:srgbClr val="3333CC"/>
                </a:solidFill>
                <a:latin typeface="Goudy Old Style" pitchFamily="18" charset="0"/>
              </a:rPr>
              <a:t>Impianti e </a:t>
            </a:r>
          </a:p>
          <a:p>
            <a:pPr algn="ctr" fontAlgn="base">
              <a:spcBef>
                <a:spcPct val="0"/>
              </a:spcBef>
              <a:spcAft>
                <a:spcPct val="0"/>
              </a:spcAft>
              <a:defRPr/>
            </a:pPr>
            <a:r>
              <a:rPr lang="it-IT" sz="2800" b="1" dirty="0">
                <a:solidFill>
                  <a:srgbClr val="3333CC"/>
                </a:solidFill>
                <a:latin typeface="Goudy Old Style" pitchFamily="18" charset="0"/>
              </a:rPr>
              <a:t>Apparecchiature</a:t>
            </a:r>
          </a:p>
          <a:p>
            <a:pPr algn="ctr" fontAlgn="base">
              <a:spcBef>
                <a:spcPct val="0"/>
              </a:spcBef>
              <a:spcAft>
                <a:spcPct val="0"/>
              </a:spcAft>
              <a:defRPr/>
            </a:pPr>
            <a:r>
              <a:rPr lang="it-IT" sz="2800" b="1" dirty="0">
                <a:solidFill>
                  <a:srgbClr val="3333CC"/>
                </a:solidFill>
                <a:latin typeface="Goudy Old Style" pitchFamily="18" charset="0"/>
              </a:rPr>
              <a:t> elettriche</a:t>
            </a:r>
          </a:p>
          <a:p>
            <a:pPr algn="ctr" fontAlgn="base">
              <a:spcBef>
                <a:spcPct val="0"/>
              </a:spcBef>
              <a:spcAft>
                <a:spcPct val="0"/>
              </a:spcAft>
              <a:defRPr/>
            </a:pPr>
            <a:r>
              <a:rPr lang="it-IT" sz="2800" b="1" dirty="0">
                <a:solidFill>
                  <a:srgbClr val="3333CC"/>
                </a:solidFill>
                <a:latin typeface="Goudy Old Style" pitchFamily="18" charset="0"/>
              </a:rPr>
              <a:t>Artt. 80 - 87</a:t>
            </a:r>
          </a:p>
          <a:p>
            <a:pPr algn="ctr" fontAlgn="base">
              <a:spcBef>
                <a:spcPct val="0"/>
              </a:spcBef>
              <a:spcAft>
                <a:spcPct val="0"/>
              </a:spcAft>
              <a:defRPr/>
            </a:pPr>
            <a:endParaRPr lang="it-IT" sz="2800" b="1" dirty="0">
              <a:solidFill>
                <a:srgbClr val="3333CC"/>
              </a:solidFill>
              <a:latin typeface="Goudy Old Style" pitchFamily="18" charset="0"/>
            </a:endParaRPr>
          </a:p>
        </p:txBody>
      </p:sp>
      <p:pic>
        <p:nvPicPr>
          <p:cNvPr id="539654" name="Immagine 5" descr="http://www.tecnicasrl.net/wp-content/uploads/2012/11/Attrezzature-di-lavoro-300x21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1188" y="5068888"/>
            <a:ext cx="4032250" cy="178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9655" name="Immagine 6" descr="http://www.abitidalavoroonline.com/public/23657819_info8_img_00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00563" y="1774825"/>
            <a:ext cx="1762125"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9656" name="Immagine 7" descr="http://www.retenews24.it/rtn24/wp-content/uploads/2014/08/industrial01_z.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651375" y="4365625"/>
            <a:ext cx="2052638"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290968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40674" name="Rectangle 2"/>
          <p:cNvSpPr>
            <a:spLocks noChangeArrowheads="1"/>
          </p:cNvSpPr>
          <p:nvPr/>
        </p:nvSpPr>
        <p:spPr bwMode="auto">
          <a:xfrm>
            <a:off x="0" y="-100013"/>
            <a:ext cx="4537075" cy="3683001"/>
          </a:xfrm>
          <a:prstGeom prst="rect">
            <a:avLst/>
          </a:prstGeom>
          <a:solidFill>
            <a:srgbClr val="3333CC"/>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sz="3200" b="1" smtClean="0">
              <a:solidFill>
                <a:srgbClr val="FFFF66"/>
              </a:solidFill>
              <a:latin typeface="Algerian" pitchFamily="82" charset="0"/>
            </a:endParaRPr>
          </a:p>
          <a:p>
            <a:pPr fontAlgn="base">
              <a:spcBef>
                <a:spcPct val="0"/>
              </a:spcBef>
              <a:spcAft>
                <a:spcPct val="0"/>
              </a:spcAft>
            </a:pPr>
            <a:r>
              <a:rPr lang="it-IT" sz="3200" b="1" smtClean="0">
                <a:solidFill>
                  <a:srgbClr val="FFFF66"/>
                </a:solidFill>
                <a:latin typeface="Algerian" pitchFamily="82" charset="0"/>
              </a:rPr>
              <a:t>Titolo IV</a:t>
            </a:r>
            <a:br>
              <a:rPr lang="it-IT" sz="3200" b="1" smtClean="0">
                <a:solidFill>
                  <a:srgbClr val="FFFF66"/>
                </a:solidFill>
                <a:latin typeface="Algerian" pitchFamily="82" charset="0"/>
              </a:rPr>
            </a:br>
            <a:r>
              <a:rPr lang="it-IT" sz="3200" b="1" smtClean="0">
                <a:solidFill>
                  <a:srgbClr val="FFFF66"/>
                </a:solidFill>
                <a:latin typeface="Algerian" pitchFamily="82" charset="0"/>
              </a:rPr>
              <a:t/>
            </a:r>
            <a:br>
              <a:rPr lang="it-IT" sz="3200" b="1" smtClean="0">
                <a:solidFill>
                  <a:srgbClr val="FFFF66"/>
                </a:solidFill>
                <a:latin typeface="Algerian" pitchFamily="82" charset="0"/>
              </a:rPr>
            </a:br>
            <a:r>
              <a:rPr lang="it-IT" sz="3200" b="1" smtClean="0">
                <a:solidFill>
                  <a:srgbClr val="FFFF66"/>
                </a:solidFill>
                <a:latin typeface="Algerian" pitchFamily="82" charset="0"/>
              </a:rPr>
              <a:t>CANTIERI </a:t>
            </a:r>
          </a:p>
          <a:p>
            <a:pPr fontAlgn="base">
              <a:spcBef>
                <a:spcPct val="0"/>
              </a:spcBef>
              <a:spcAft>
                <a:spcPct val="0"/>
              </a:spcAft>
            </a:pPr>
            <a:r>
              <a:rPr lang="it-IT" sz="3200" b="1" smtClean="0">
                <a:solidFill>
                  <a:srgbClr val="FFFF66"/>
                </a:solidFill>
                <a:latin typeface="Algerian" pitchFamily="82" charset="0"/>
              </a:rPr>
              <a:t>TEMPORANEI O MOBILI</a:t>
            </a:r>
            <a:br>
              <a:rPr lang="it-IT" sz="3200" b="1" smtClean="0">
                <a:solidFill>
                  <a:srgbClr val="FFFF66"/>
                </a:solidFill>
                <a:latin typeface="Algerian" pitchFamily="82" charset="0"/>
              </a:rPr>
            </a:br>
            <a:r>
              <a:rPr lang="it-IT" sz="3200" b="1" smtClean="0">
                <a:solidFill>
                  <a:srgbClr val="FFFF66"/>
                </a:solidFill>
                <a:latin typeface="Algerian" pitchFamily="82" charset="0"/>
              </a:rPr>
              <a:t/>
            </a:r>
            <a:br>
              <a:rPr lang="it-IT" sz="3200" b="1" smtClean="0">
                <a:solidFill>
                  <a:srgbClr val="FFFF66"/>
                </a:solidFill>
                <a:latin typeface="Algerian" pitchFamily="82" charset="0"/>
              </a:rPr>
            </a:br>
            <a:r>
              <a:rPr lang="it-IT" sz="3200" b="1" smtClean="0">
                <a:solidFill>
                  <a:srgbClr val="FFFF66"/>
                </a:solidFill>
              </a:rPr>
              <a:t/>
            </a:r>
            <a:br>
              <a:rPr lang="it-IT" sz="3200" b="1" smtClean="0">
                <a:solidFill>
                  <a:srgbClr val="FFFF66"/>
                </a:solidFill>
              </a:rPr>
            </a:br>
            <a:endParaRPr lang="it-IT" sz="3200" b="1" smtClean="0">
              <a:solidFill>
                <a:srgbClr val="FFFF66"/>
              </a:solidFill>
            </a:endParaRPr>
          </a:p>
          <a:p>
            <a:pPr fontAlgn="base">
              <a:spcBef>
                <a:spcPct val="0"/>
              </a:spcBef>
              <a:spcAft>
                <a:spcPct val="0"/>
              </a:spcAft>
            </a:pPr>
            <a:endParaRPr lang="it-IT" b="1" smtClean="0">
              <a:solidFill>
                <a:srgbClr val="FFFF66"/>
              </a:solidFill>
            </a:endParaRPr>
          </a:p>
        </p:txBody>
      </p:sp>
      <p:sp>
        <p:nvSpPr>
          <p:cNvPr id="540675" name="Rectangle 3"/>
          <p:cNvSpPr>
            <a:spLocks noChangeArrowheads="1"/>
          </p:cNvSpPr>
          <p:nvPr/>
        </p:nvSpPr>
        <p:spPr bwMode="auto">
          <a:xfrm>
            <a:off x="4716463" y="0"/>
            <a:ext cx="4427537" cy="2970213"/>
          </a:xfrm>
          <a:prstGeom prst="rect">
            <a:avLst/>
          </a:prstGeom>
          <a:solidFill>
            <a:schemeClr val="folHlink"/>
          </a:solidFill>
          <a:ln w="9525">
            <a:solidFill>
              <a:srgbClr val="8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000" b="1" smtClean="0">
                <a:solidFill>
                  <a:srgbClr val="800000"/>
                </a:solidFill>
              </a:rPr>
              <a:t>Capo I</a:t>
            </a:r>
            <a:br>
              <a:rPr lang="it-IT" sz="2000" b="1" smtClean="0">
                <a:solidFill>
                  <a:srgbClr val="800000"/>
                </a:solidFill>
              </a:rPr>
            </a:br>
            <a:r>
              <a:rPr lang="it-IT" sz="2000" b="1" smtClean="0">
                <a:solidFill>
                  <a:srgbClr val="800000"/>
                </a:solidFill>
              </a:rPr>
              <a:t/>
            </a:r>
            <a:br>
              <a:rPr lang="it-IT" sz="2000" b="1" smtClean="0">
                <a:solidFill>
                  <a:srgbClr val="800000"/>
                </a:solidFill>
              </a:rPr>
            </a:br>
            <a:r>
              <a:rPr lang="it-IT" sz="2000" b="1" smtClean="0">
                <a:solidFill>
                  <a:srgbClr val="800000"/>
                </a:solidFill>
              </a:rPr>
              <a:t>Misure per la salute e sicurezza </a:t>
            </a:r>
          </a:p>
          <a:p>
            <a:pPr algn="ctr" fontAlgn="base">
              <a:spcBef>
                <a:spcPct val="0"/>
              </a:spcBef>
              <a:spcAft>
                <a:spcPct val="0"/>
              </a:spcAft>
            </a:pPr>
            <a:r>
              <a:rPr lang="it-IT" sz="2000" b="1" smtClean="0">
                <a:solidFill>
                  <a:srgbClr val="800000"/>
                </a:solidFill>
              </a:rPr>
              <a:t>nei cantieri temporanei o mobili</a:t>
            </a:r>
            <a:br>
              <a:rPr lang="it-IT" sz="2000" b="1" smtClean="0">
                <a:solidFill>
                  <a:srgbClr val="800000"/>
                </a:solidFill>
              </a:rPr>
            </a:br>
            <a:endParaRPr lang="it-IT" sz="2000" b="1" smtClean="0">
              <a:solidFill>
                <a:srgbClr val="800000"/>
              </a:solidFill>
            </a:endParaRPr>
          </a:p>
        </p:txBody>
      </p:sp>
      <p:sp>
        <p:nvSpPr>
          <p:cNvPr id="540676" name="Rectangle 4"/>
          <p:cNvSpPr>
            <a:spLocks noChangeArrowheads="1"/>
          </p:cNvSpPr>
          <p:nvPr/>
        </p:nvSpPr>
        <p:spPr bwMode="auto">
          <a:xfrm>
            <a:off x="6300788" y="4581525"/>
            <a:ext cx="2374900" cy="1655763"/>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r>
              <a:rPr lang="it-IT" sz="2800" smtClean="0">
                <a:solidFill>
                  <a:srgbClr val="FFFF00"/>
                </a:solidFill>
                <a:latin typeface="Century Schoolbook" pitchFamily="18" charset="0"/>
              </a:rPr>
              <a:t>Capo III</a:t>
            </a:r>
            <a:br>
              <a:rPr lang="it-IT" sz="2800" smtClean="0">
                <a:solidFill>
                  <a:srgbClr val="FFFF00"/>
                </a:solidFill>
                <a:latin typeface="Century Schoolbook" pitchFamily="18" charset="0"/>
              </a:rPr>
            </a:br>
            <a:r>
              <a:rPr lang="it-IT" sz="2800" smtClean="0">
                <a:solidFill>
                  <a:srgbClr val="FFFF00"/>
                </a:solidFill>
                <a:latin typeface="Century Schoolbook" pitchFamily="18" charset="0"/>
              </a:rPr>
              <a:t/>
            </a:r>
            <a:br>
              <a:rPr lang="it-IT" sz="2800" smtClean="0">
                <a:solidFill>
                  <a:srgbClr val="FFFF00"/>
                </a:solidFill>
                <a:latin typeface="Century Schoolbook" pitchFamily="18" charset="0"/>
              </a:rPr>
            </a:br>
            <a:r>
              <a:rPr lang="it-IT" sz="2800" smtClean="0">
                <a:solidFill>
                  <a:srgbClr val="FFFF00"/>
                </a:solidFill>
                <a:latin typeface="Century Schoolbook" pitchFamily="18" charset="0"/>
              </a:rPr>
              <a:t>Sanzioni</a:t>
            </a:r>
            <a:r>
              <a:rPr lang="it-IT" sz="2000" smtClean="0">
                <a:solidFill>
                  <a:srgbClr val="3333CC"/>
                </a:solidFill>
              </a:rPr>
              <a:t> </a:t>
            </a:r>
          </a:p>
        </p:txBody>
      </p:sp>
      <p:sp>
        <p:nvSpPr>
          <p:cNvPr id="540677" name="Rectangle 5"/>
          <p:cNvSpPr>
            <a:spLocks noChangeArrowheads="1"/>
          </p:cNvSpPr>
          <p:nvPr/>
        </p:nvSpPr>
        <p:spPr bwMode="auto">
          <a:xfrm>
            <a:off x="-71438" y="3724275"/>
            <a:ext cx="3203576" cy="2376488"/>
          </a:xfrm>
          <a:prstGeom prst="rect">
            <a:avLst/>
          </a:prstGeom>
          <a:gradFill rotWithShape="1">
            <a:gsLst>
              <a:gs pos="0">
                <a:schemeClr val="accent1"/>
              </a:gs>
              <a:gs pos="100000">
                <a:schemeClr val="hlink"/>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mtClean="0">
                <a:solidFill>
                  <a:srgbClr val="222268"/>
                </a:solidFill>
              </a:rPr>
              <a:t>Capo II</a:t>
            </a:r>
            <a:br>
              <a:rPr lang="it-IT" smtClean="0">
                <a:solidFill>
                  <a:srgbClr val="222268"/>
                </a:solidFill>
              </a:rPr>
            </a:br>
            <a:r>
              <a:rPr lang="it-IT" smtClean="0">
                <a:solidFill>
                  <a:srgbClr val="222268"/>
                </a:solidFill>
              </a:rPr>
              <a:t/>
            </a:r>
            <a:br>
              <a:rPr lang="it-IT" smtClean="0">
                <a:solidFill>
                  <a:srgbClr val="222268"/>
                </a:solidFill>
              </a:rPr>
            </a:br>
            <a:r>
              <a:rPr lang="it-IT" smtClean="0">
                <a:solidFill>
                  <a:srgbClr val="222268"/>
                </a:solidFill>
              </a:rPr>
              <a:t>Norme per la prevenzione </a:t>
            </a:r>
          </a:p>
          <a:p>
            <a:pPr algn="ctr" fontAlgn="base">
              <a:spcBef>
                <a:spcPct val="0"/>
              </a:spcBef>
              <a:spcAft>
                <a:spcPct val="0"/>
              </a:spcAft>
            </a:pPr>
            <a:r>
              <a:rPr lang="it-IT" smtClean="0">
                <a:solidFill>
                  <a:srgbClr val="222268"/>
                </a:solidFill>
              </a:rPr>
              <a:t>degli infortuni sul lavoro </a:t>
            </a:r>
          </a:p>
          <a:p>
            <a:pPr algn="ctr" fontAlgn="base">
              <a:spcBef>
                <a:spcPct val="0"/>
              </a:spcBef>
              <a:spcAft>
                <a:spcPct val="0"/>
              </a:spcAft>
            </a:pPr>
            <a:r>
              <a:rPr lang="it-IT" smtClean="0">
                <a:solidFill>
                  <a:srgbClr val="222268"/>
                </a:solidFill>
              </a:rPr>
              <a:t>nelle costruzioni</a:t>
            </a:r>
            <a:br>
              <a:rPr lang="it-IT" smtClean="0">
                <a:solidFill>
                  <a:srgbClr val="222268"/>
                </a:solidFill>
              </a:rPr>
            </a:br>
            <a:r>
              <a:rPr lang="it-IT" smtClean="0">
                <a:solidFill>
                  <a:srgbClr val="222268"/>
                </a:solidFill>
              </a:rPr>
              <a:t>e nei lavori in quota </a:t>
            </a:r>
          </a:p>
        </p:txBody>
      </p:sp>
      <p:pic>
        <p:nvPicPr>
          <p:cNvPr id="540678" name="Immagine 6" descr="http://www.trapaniok.it/public/7951_cantier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06788" y="3889375"/>
            <a:ext cx="2663825"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0679" name="Picture 8" descr="http://www.sicurezzasubito.it/foto/grandi/151-00206610.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70613" y="2809875"/>
            <a:ext cx="3429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803430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rgbClr val="FFC000"/>
          </a:fgClr>
          <a:bgClr>
            <a:schemeClr val="bg1"/>
          </a:bgClr>
        </a:pattFill>
        <a:effectLst/>
      </p:bgPr>
    </p:bg>
    <p:spTree>
      <p:nvGrpSpPr>
        <p:cNvPr id="1" name=""/>
        <p:cNvGrpSpPr/>
        <p:nvPr/>
      </p:nvGrpSpPr>
      <p:grpSpPr>
        <a:xfrm>
          <a:off x="0" y="0"/>
          <a:ext cx="0" cy="0"/>
          <a:chOff x="0" y="0"/>
          <a:chExt cx="0" cy="0"/>
        </a:xfrm>
      </p:grpSpPr>
      <p:sp>
        <p:nvSpPr>
          <p:cNvPr id="443394" name="WordArt 2"/>
          <p:cNvSpPr>
            <a:spLocks noChangeArrowheads="1" noChangeShapeType="1" noTextEdit="1"/>
          </p:cNvSpPr>
          <p:nvPr/>
        </p:nvSpPr>
        <p:spPr bwMode="auto">
          <a:xfrm>
            <a:off x="395288" y="981075"/>
            <a:ext cx="7993062" cy="4175125"/>
          </a:xfrm>
          <a:prstGeom prst="rect">
            <a:avLst/>
          </a:prstGeom>
          <a:solidFill>
            <a:schemeClr val="accent2"/>
          </a:solidFill>
        </p:spPr>
        <p:txBody>
          <a:bodyPr wrap="none" fromWordArt="1">
            <a:prstTxWarp prst="textCascadeUp">
              <a:avLst>
                <a:gd name="adj" fmla="val 44444"/>
              </a:avLst>
            </a:prstTxWarp>
          </a:bodyPr>
          <a:lstStyle/>
          <a:p>
            <a:pPr algn="ctr" fontAlgn="base">
              <a:spcBef>
                <a:spcPct val="0"/>
              </a:spcBef>
              <a:spcAft>
                <a:spcPct val="0"/>
              </a:spcAft>
            </a:pPr>
            <a:r>
              <a:rPr lang="it-IT" sz="3600" kern="10" dirty="0" smtClean="0">
                <a:ln w="9525">
                  <a:solidFill>
                    <a:srgbClr val="FFFF99"/>
                  </a:solidFill>
                  <a:round/>
                  <a:headEnd/>
                  <a:tailEnd/>
                </a:ln>
                <a:solidFill>
                  <a:schemeClr val="bg1"/>
                </a:solidFill>
                <a:latin typeface="Times New Roman"/>
                <a:cs typeface="Times New Roman"/>
              </a:rPr>
              <a:t>Le definizioni (27) </a:t>
            </a:r>
          </a:p>
          <a:p>
            <a:pPr algn="ctr" fontAlgn="base">
              <a:spcBef>
                <a:spcPct val="0"/>
              </a:spcBef>
              <a:spcAft>
                <a:spcPct val="0"/>
              </a:spcAft>
            </a:pPr>
            <a:r>
              <a:rPr lang="it-IT" sz="3600" kern="10" dirty="0" smtClean="0">
                <a:ln w="9525">
                  <a:solidFill>
                    <a:srgbClr val="FFFF99"/>
                  </a:solidFill>
                  <a:round/>
                  <a:headEnd/>
                  <a:tailEnd/>
                </a:ln>
                <a:solidFill>
                  <a:schemeClr val="bg1"/>
                </a:solidFill>
                <a:latin typeface="Times New Roman"/>
                <a:cs typeface="Times New Roman"/>
              </a:rPr>
              <a:t>nel Testo Unico</a:t>
            </a:r>
          </a:p>
          <a:p>
            <a:pPr algn="ctr" fontAlgn="base">
              <a:spcBef>
                <a:spcPct val="0"/>
              </a:spcBef>
              <a:spcAft>
                <a:spcPct val="0"/>
              </a:spcAft>
            </a:pPr>
            <a:r>
              <a:rPr lang="it-IT" sz="3600" kern="10" dirty="0" smtClean="0">
                <a:ln w="9525">
                  <a:solidFill>
                    <a:srgbClr val="FFFF99"/>
                  </a:solidFill>
                  <a:round/>
                  <a:headEnd/>
                  <a:tailEnd/>
                </a:ln>
                <a:solidFill>
                  <a:schemeClr val="bg1"/>
                </a:solidFill>
                <a:latin typeface="Times New Roman"/>
                <a:cs typeface="Times New Roman"/>
              </a:rPr>
              <a:t>(art.2.co.1)</a:t>
            </a:r>
          </a:p>
        </p:txBody>
      </p:sp>
    </p:spTree>
    <p:extLst>
      <p:ext uri="{BB962C8B-B14F-4D97-AF65-F5344CB8AC3E}">
        <p14:creationId xmlns="" xmlns:p14="http://schemas.microsoft.com/office/powerpoint/2010/main" val="19632111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41698" name="Rectangle 2"/>
          <p:cNvSpPr>
            <a:spLocks noChangeArrowheads="1"/>
          </p:cNvSpPr>
          <p:nvPr/>
        </p:nvSpPr>
        <p:spPr bwMode="auto">
          <a:xfrm>
            <a:off x="0" y="549275"/>
            <a:ext cx="4427538" cy="5545138"/>
          </a:xfrm>
          <a:prstGeom prst="rect">
            <a:avLst/>
          </a:prstGeom>
          <a:solidFill>
            <a:srgbClr val="000099"/>
          </a:solidFill>
          <a:ln w="9525">
            <a:solidFill>
              <a:srgbClr val="8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4400" b="1" smtClean="0">
                <a:solidFill>
                  <a:srgbClr val="FFFF66"/>
                </a:solidFill>
              </a:rPr>
              <a:t>Titolo V</a:t>
            </a:r>
            <a:br>
              <a:rPr lang="it-IT" sz="4400" b="1" smtClean="0">
                <a:solidFill>
                  <a:srgbClr val="FFFF66"/>
                </a:solidFill>
              </a:rPr>
            </a:br>
            <a:r>
              <a:rPr lang="it-IT" sz="3600" b="1" smtClean="0">
                <a:solidFill>
                  <a:srgbClr val="FFFF66"/>
                </a:solidFill>
              </a:rPr>
              <a:t/>
            </a:r>
            <a:br>
              <a:rPr lang="it-IT" sz="3600" b="1" smtClean="0">
                <a:solidFill>
                  <a:srgbClr val="FFFF66"/>
                </a:solidFill>
              </a:rPr>
            </a:br>
            <a:endParaRPr lang="it-IT" sz="3600" b="1" smtClean="0">
              <a:solidFill>
                <a:srgbClr val="FFFF66"/>
              </a:solidFill>
            </a:endParaRPr>
          </a:p>
          <a:p>
            <a:pPr algn="ctr" fontAlgn="base">
              <a:spcBef>
                <a:spcPct val="0"/>
              </a:spcBef>
              <a:spcAft>
                <a:spcPct val="0"/>
              </a:spcAft>
            </a:pPr>
            <a:endParaRPr lang="it-IT" sz="3600" b="1" smtClean="0">
              <a:solidFill>
                <a:srgbClr val="FFFF66"/>
              </a:solidFill>
            </a:endParaRPr>
          </a:p>
          <a:p>
            <a:pPr algn="ctr" fontAlgn="base">
              <a:spcBef>
                <a:spcPct val="0"/>
              </a:spcBef>
              <a:spcAft>
                <a:spcPct val="0"/>
              </a:spcAft>
            </a:pPr>
            <a:r>
              <a:rPr lang="it-IT" sz="2800" b="1" smtClean="0">
                <a:solidFill>
                  <a:srgbClr val="FFFF66"/>
                </a:solidFill>
              </a:rPr>
              <a:t>SEGNALETICA DI </a:t>
            </a:r>
          </a:p>
          <a:p>
            <a:pPr algn="ctr" fontAlgn="base">
              <a:spcBef>
                <a:spcPct val="0"/>
              </a:spcBef>
              <a:spcAft>
                <a:spcPct val="0"/>
              </a:spcAft>
            </a:pPr>
            <a:r>
              <a:rPr lang="it-IT" sz="2800" b="1" smtClean="0">
                <a:solidFill>
                  <a:srgbClr val="FFFF66"/>
                </a:solidFill>
              </a:rPr>
              <a:t>SALUTE E SICUREZZA </a:t>
            </a:r>
          </a:p>
          <a:p>
            <a:pPr algn="ctr" fontAlgn="base">
              <a:spcBef>
                <a:spcPct val="0"/>
              </a:spcBef>
              <a:spcAft>
                <a:spcPct val="0"/>
              </a:spcAft>
            </a:pPr>
            <a:r>
              <a:rPr lang="it-IT" sz="2800" b="1" smtClean="0">
                <a:solidFill>
                  <a:srgbClr val="FFFF66"/>
                </a:solidFill>
              </a:rPr>
              <a:t>SUL LAVORO</a:t>
            </a:r>
            <a:r>
              <a:rPr lang="it-IT" sz="3600" b="1" smtClean="0">
                <a:solidFill>
                  <a:srgbClr val="FFFF66"/>
                </a:solidFill>
              </a:rPr>
              <a:t/>
            </a:r>
            <a:br>
              <a:rPr lang="it-IT" sz="3600" b="1" smtClean="0">
                <a:solidFill>
                  <a:srgbClr val="FFFF66"/>
                </a:solidFill>
              </a:rPr>
            </a:br>
            <a:r>
              <a:rPr lang="it-IT" sz="3600" b="1" smtClean="0">
                <a:solidFill>
                  <a:srgbClr val="FFFF66"/>
                </a:solidFill>
              </a:rPr>
              <a:t/>
            </a:r>
            <a:br>
              <a:rPr lang="it-IT" sz="3600" b="1" smtClean="0">
                <a:solidFill>
                  <a:srgbClr val="FFFF66"/>
                </a:solidFill>
              </a:rPr>
            </a:br>
            <a:r>
              <a:rPr lang="it-IT" b="1" smtClean="0">
                <a:solidFill>
                  <a:srgbClr val="000000"/>
                </a:solidFill>
              </a:rPr>
              <a:t/>
            </a:r>
            <a:br>
              <a:rPr lang="it-IT" b="1" smtClean="0">
                <a:solidFill>
                  <a:srgbClr val="000000"/>
                </a:solidFill>
              </a:rPr>
            </a:br>
            <a:endParaRPr lang="it-IT" b="1" smtClean="0">
              <a:solidFill>
                <a:srgbClr val="000000"/>
              </a:solidFill>
            </a:endParaRPr>
          </a:p>
          <a:p>
            <a:pPr algn="ctr" fontAlgn="base">
              <a:spcBef>
                <a:spcPct val="0"/>
              </a:spcBef>
              <a:spcAft>
                <a:spcPct val="0"/>
              </a:spcAft>
            </a:pPr>
            <a:endParaRPr lang="it-IT" b="1" smtClean="0">
              <a:solidFill>
                <a:srgbClr val="000000"/>
              </a:solidFill>
            </a:endParaRPr>
          </a:p>
        </p:txBody>
      </p:sp>
      <p:sp>
        <p:nvSpPr>
          <p:cNvPr id="541699" name="Rectangle 3"/>
          <p:cNvSpPr>
            <a:spLocks noChangeArrowheads="1"/>
          </p:cNvSpPr>
          <p:nvPr/>
        </p:nvSpPr>
        <p:spPr bwMode="auto">
          <a:xfrm>
            <a:off x="6011863" y="620713"/>
            <a:ext cx="2879725" cy="3059112"/>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400" b="1" smtClean="0">
                <a:solidFill>
                  <a:srgbClr val="800000"/>
                </a:solidFill>
              </a:rPr>
              <a:t>Capo I</a:t>
            </a:r>
            <a:br>
              <a:rPr lang="it-IT" sz="2400" b="1" smtClean="0">
                <a:solidFill>
                  <a:srgbClr val="800000"/>
                </a:solidFill>
              </a:rPr>
            </a:br>
            <a:r>
              <a:rPr lang="it-IT" sz="2400" b="1" smtClean="0">
                <a:solidFill>
                  <a:srgbClr val="800000"/>
                </a:solidFill>
              </a:rPr>
              <a:t/>
            </a:r>
            <a:br>
              <a:rPr lang="it-IT" sz="2400" b="1" smtClean="0">
                <a:solidFill>
                  <a:srgbClr val="800000"/>
                </a:solidFill>
              </a:rPr>
            </a:br>
            <a:r>
              <a:rPr lang="it-IT" sz="2400" b="1" smtClean="0">
                <a:solidFill>
                  <a:srgbClr val="800000"/>
                </a:solidFill>
              </a:rPr>
              <a:t>Disposizioni </a:t>
            </a:r>
          </a:p>
          <a:p>
            <a:pPr algn="ctr" fontAlgn="base">
              <a:spcBef>
                <a:spcPct val="0"/>
              </a:spcBef>
              <a:spcAft>
                <a:spcPct val="0"/>
              </a:spcAft>
            </a:pPr>
            <a:r>
              <a:rPr lang="it-IT" sz="2400" b="1" smtClean="0">
                <a:solidFill>
                  <a:srgbClr val="800000"/>
                </a:solidFill>
              </a:rPr>
              <a:t>generali</a:t>
            </a:r>
          </a:p>
          <a:p>
            <a:pPr algn="ctr" fontAlgn="base">
              <a:spcBef>
                <a:spcPct val="0"/>
              </a:spcBef>
              <a:spcAft>
                <a:spcPct val="0"/>
              </a:spcAft>
            </a:pPr>
            <a:r>
              <a:rPr lang="it-IT" sz="2400" b="1" smtClean="0">
                <a:solidFill>
                  <a:srgbClr val="800000"/>
                </a:solidFill>
              </a:rPr>
              <a:t>Artt. 161 - 164</a:t>
            </a:r>
          </a:p>
          <a:p>
            <a:pPr algn="ctr" fontAlgn="base">
              <a:spcBef>
                <a:spcPct val="0"/>
              </a:spcBef>
              <a:spcAft>
                <a:spcPct val="0"/>
              </a:spcAft>
            </a:pPr>
            <a:endParaRPr lang="it-IT" smtClean="0">
              <a:solidFill>
                <a:srgbClr val="000000"/>
              </a:solidFill>
            </a:endParaRPr>
          </a:p>
        </p:txBody>
      </p:sp>
      <p:sp>
        <p:nvSpPr>
          <p:cNvPr id="541700" name="Rectangle 4"/>
          <p:cNvSpPr>
            <a:spLocks noChangeArrowheads="1"/>
          </p:cNvSpPr>
          <p:nvPr/>
        </p:nvSpPr>
        <p:spPr bwMode="auto">
          <a:xfrm>
            <a:off x="5508625" y="4075113"/>
            <a:ext cx="2592388" cy="2233612"/>
          </a:xfrm>
          <a:prstGeom prst="rect">
            <a:avLst/>
          </a:prstGeom>
          <a:solidFill>
            <a:schemeClr val="accent1"/>
          </a:solidFill>
          <a:ln w="9525">
            <a:solidFill>
              <a:srgbClr val="8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400" b="1" smtClean="0">
                <a:solidFill>
                  <a:srgbClr val="800000"/>
                </a:solidFill>
              </a:rPr>
              <a:t>Capo II</a:t>
            </a:r>
            <a:br>
              <a:rPr lang="it-IT" sz="2400" b="1" smtClean="0">
                <a:solidFill>
                  <a:srgbClr val="800000"/>
                </a:solidFill>
              </a:rPr>
            </a:br>
            <a:r>
              <a:rPr lang="it-IT" sz="2400" b="1" smtClean="0">
                <a:solidFill>
                  <a:srgbClr val="800000"/>
                </a:solidFill>
              </a:rPr>
              <a:t/>
            </a:r>
            <a:br>
              <a:rPr lang="it-IT" sz="2400" b="1" smtClean="0">
                <a:solidFill>
                  <a:srgbClr val="800000"/>
                </a:solidFill>
              </a:rPr>
            </a:br>
            <a:r>
              <a:rPr lang="it-IT" sz="2400" b="1" smtClean="0">
                <a:solidFill>
                  <a:srgbClr val="800000"/>
                </a:solidFill>
              </a:rPr>
              <a:t>Sanzioni</a:t>
            </a:r>
          </a:p>
          <a:p>
            <a:pPr algn="ctr" fontAlgn="base">
              <a:spcBef>
                <a:spcPct val="0"/>
              </a:spcBef>
              <a:spcAft>
                <a:spcPct val="0"/>
              </a:spcAft>
            </a:pPr>
            <a:r>
              <a:rPr lang="it-IT" sz="2400" b="1" smtClean="0">
                <a:solidFill>
                  <a:srgbClr val="800000"/>
                </a:solidFill>
              </a:rPr>
              <a:t>Artt. 165 - 166</a:t>
            </a:r>
          </a:p>
        </p:txBody>
      </p:sp>
      <p:pic>
        <p:nvPicPr>
          <p:cNvPr id="541701" name="Immagine 4" descr="http://i.ebayimg.com/00/s/MzYwWDI0NA==/z/AK4AAOxyRhBS55nh/$_3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79888" y="188913"/>
            <a:ext cx="193675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902748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42722" name="Rectangle 2"/>
          <p:cNvSpPr>
            <a:spLocks noChangeArrowheads="1"/>
          </p:cNvSpPr>
          <p:nvPr/>
        </p:nvSpPr>
        <p:spPr bwMode="auto">
          <a:xfrm>
            <a:off x="323850" y="765175"/>
            <a:ext cx="5148263" cy="5545138"/>
          </a:xfrm>
          <a:prstGeom prst="rect">
            <a:avLst/>
          </a:prstGeom>
          <a:solidFill>
            <a:srgbClr val="FFCC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3600" b="1" smtClean="0">
                <a:solidFill>
                  <a:srgbClr val="800000"/>
                </a:solidFill>
                <a:latin typeface="Book Antiqua" pitchFamily="18" charset="0"/>
              </a:rPr>
              <a:t>Titolo VI</a:t>
            </a:r>
            <a:br>
              <a:rPr lang="it-IT" sz="3600" b="1" smtClean="0">
                <a:solidFill>
                  <a:srgbClr val="800000"/>
                </a:solidFill>
                <a:latin typeface="Book Antiqua" pitchFamily="18" charset="0"/>
              </a:rPr>
            </a:br>
            <a:r>
              <a:rPr lang="it-IT" sz="3600" b="1" smtClean="0">
                <a:solidFill>
                  <a:srgbClr val="800000"/>
                </a:solidFill>
                <a:latin typeface="Book Antiqua" pitchFamily="18" charset="0"/>
              </a:rPr>
              <a:t/>
            </a:r>
            <a:br>
              <a:rPr lang="it-IT" sz="3600" b="1" smtClean="0">
                <a:solidFill>
                  <a:srgbClr val="800000"/>
                </a:solidFill>
                <a:latin typeface="Book Antiqua" pitchFamily="18" charset="0"/>
              </a:rPr>
            </a:br>
            <a:r>
              <a:rPr lang="it-IT" sz="3600" b="1" smtClean="0">
                <a:solidFill>
                  <a:srgbClr val="800000"/>
                </a:solidFill>
                <a:latin typeface="Book Antiqua" pitchFamily="18" charset="0"/>
              </a:rPr>
              <a:t>MOVIMENTAZIONE </a:t>
            </a:r>
          </a:p>
          <a:p>
            <a:pPr algn="ctr" fontAlgn="base">
              <a:spcBef>
                <a:spcPct val="0"/>
              </a:spcBef>
              <a:spcAft>
                <a:spcPct val="0"/>
              </a:spcAft>
            </a:pPr>
            <a:r>
              <a:rPr lang="it-IT" sz="3600" b="1" smtClean="0">
                <a:solidFill>
                  <a:srgbClr val="800000"/>
                </a:solidFill>
                <a:latin typeface="Book Antiqua" pitchFamily="18" charset="0"/>
              </a:rPr>
              <a:t>MANUALE </a:t>
            </a:r>
          </a:p>
          <a:p>
            <a:pPr algn="ctr" fontAlgn="base">
              <a:spcBef>
                <a:spcPct val="0"/>
              </a:spcBef>
              <a:spcAft>
                <a:spcPct val="0"/>
              </a:spcAft>
            </a:pPr>
            <a:r>
              <a:rPr lang="it-IT" sz="3600" b="1" smtClean="0">
                <a:solidFill>
                  <a:srgbClr val="800000"/>
                </a:solidFill>
                <a:latin typeface="Book Antiqua" pitchFamily="18" charset="0"/>
              </a:rPr>
              <a:t>DEI CARICHI</a:t>
            </a:r>
            <a:br>
              <a:rPr lang="it-IT" sz="3600" b="1" smtClean="0">
                <a:solidFill>
                  <a:srgbClr val="800000"/>
                </a:solidFill>
                <a:latin typeface="Book Antiqua" pitchFamily="18" charset="0"/>
              </a:rPr>
            </a:br>
            <a:r>
              <a:rPr lang="it-IT" sz="3600" b="1" smtClean="0">
                <a:solidFill>
                  <a:srgbClr val="800000"/>
                </a:solidFill>
                <a:latin typeface="Book Antiqua" pitchFamily="18" charset="0"/>
              </a:rPr>
              <a:t/>
            </a:r>
            <a:br>
              <a:rPr lang="it-IT" sz="3600" b="1" smtClean="0">
                <a:solidFill>
                  <a:srgbClr val="800000"/>
                </a:solidFill>
                <a:latin typeface="Book Antiqua" pitchFamily="18" charset="0"/>
              </a:rPr>
            </a:br>
            <a:r>
              <a:rPr lang="it-IT" sz="3600" b="1" smtClean="0">
                <a:solidFill>
                  <a:srgbClr val="800000"/>
                </a:solidFill>
                <a:latin typeface="Book Antiqua" pitchFamily="18" charset="0"/>
              </a:rPr>
              <a:t/>
            </a:r>
            <a:br>
              <a:rPr lang="it-IT" sz="3600" b="1" smtClean="0">
                <a:solidFill>
                  <a:srgbClr val="800000"/>
                </a:solidFill>
                <a:latin typeface="Book Antiqua" pitchFamily="18" charset="0"/>
              </a:rPr>
            </a:br>
            <a:endParaRPr lang="it-IT" sz="3600" b="1" smtClean="0">
              <a:solidFill>
                <a:srgbClr val="800000"/>
              </a:solidFill>
              <a:latin typeface="Book Antiqua" pitchFamily="18" charset="0"/>
            </a:endParaRPr>
          </a:p>
        </p:txBody>
      </p:sp>
      <p:sp>
        <p:nvSpPr>
          <p:cNvPr id="542723" name="Rectangle 3"/>
          <p:cNvSpPr>
            <a:spLocks noChangeArrowheads="1"/>
          </p:cNvSpPr>
          <p:nvPr/>
        </p:nvSpPr>
        <p:spPr bwMode="auto">
          <a:xfrm>
            <a:off x="6156325" y="836613"/>
            <a:ext cx="2662238" cy="1800225"/>
          </a:xfrm>
          <a:prstGeom prst="rect">
            <a:avLst/>
          </a:prstGeom>
          <a:solidFill>
            <a:srgbClr val="000099"/>
          </a:solidFill>
          <a:ln w="9525">
            <a:solidFill>
              <a:srgbClr val="8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000" b="1" smtClean="0">
                <a:solidFill>
                  <a:srgbClr val="FFFF66"/>
                </a:solidFill>
              </a:rPr>
              <a:t>Capo I</a:t>
            </a:r>
            <a:br>
              <a:rPr lang="it-IT" sz="2000" b="1" smtClean="0">
                <a:solidFill>
                  <a:srgbClr val="FFFF66"/>
                </a:solidFill>
              </a:rPr>
            </a:br>
            <a:r>
              <a:rPr lang="it-IT" sz="2000" b="1" smtClean="0">
                <a:solidFill>
                  <a:srgbClr val="FFFF66"/>
                </a:solidFill>
              </a:rPr>
              <a:t/>
            </a:r>
            <a:br>
              <a:rPr lang="it-IT" sz="2000" b="1" smtClean="0">
                <a:solidFill>
                  <a:srgbClr val="FFFF66"/>
                </a:solidFill>
              </a:rPr>
            </a:br>
            <a:r>
              <a:rPr lang="it-IT" sz="2000" b="1" smtClean="0">
                <a:solidFill>
                  <a:srgbClr val="FFFF66"/>
                </a:solidFill>
              </a:rPr>
              <a:t>Disposizioni generali</a:t>
            </a:r>
          </a:p>
          <a:p>
            <a:pPr algn="ctr" fontAlgn="base">
              <a:spcBef>
                <a:spcPct val="0"/>
              </a:spcBef>
              <a:spcAft>
                <a:spcPct val="0"/>
              </a:spcAft>
            </a:pPr>
            <a:r>
              <a:rPr lang="it-IT" sz="2000" b="1" smtClean="0">
                <a:solidFill>
                  <a:srgbClr val="FFFF66"/>
                </a:solidFill>
              </a:rPr>
              <a:t>Artt. 167 – 169</a:t>
            </a:r>
          </a:p>
          <a:p>
            <a:pPr algn="ctr" fontAlgn="base">
              <a:spcBef>
                <a:spcPct val="0"/>
              </a:spcBef>
              <a:spcAft>
                <a:spcPct val="0"/>
              </a:spcAft>
            </a:pPr>
            <a:endParaRPr lang="it-IT" smtClean="0">
              <a:solidFill>
                <a:srgbClr val="000000"/>
              </a:solidFill>
            </a:endParaRPr>
          </a:p>
        </p:txBody>
      </p:sp>
      <p:sp>
        <p:nvSpPr>
          <p:cNvPr id="542724" name="Rectangle 4"/>
          <p:cNvSpPr>
            <a:spLocks noChangeArrowheads="1"/>
          </p:cNvSpPr>
          <p:nvPr/>
        </p:nvSpPr>
        <p:spPr bwMode="auto">
          <a:xfrm>
            <a:off x="6443663" y="3395663"/>
            <a:ext cx="1657350" cy="1762125"/>
          </a:xfrm>
          <a:prstGeom prst="rect">
            <a:avLst/>
          </a:prstGeom>
          <a:gradFill rotWithShape="1">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b="1" smtClean="0">
                <a:solidFill>
                  <a:srgbClr val="FFFF66"/>
                </a:solidFill>
              </a:rPr>
              <a:t>Capo II</a:t>
            </a:r>
            <a:br>
              <a:rPr lang="it-IT" b="1" smtClean="0">
                <a:solidFill>
                  <a:srgbClr val="FFFF66"/>
                </a:solidFill>
              </a:rPr>
            </a:br>
            <a:r>
              <a:rPr lang="it-IT" b="1" smtClean="0">
                <a:solidFill>
                  <a:srgbClr val="FFFF66"/>
                </a:solidFill>
              </a:rPr>
              <a:t/>
            </a:r>
            <a:br>
              <a:rPr lang="it-IT" b="1" smtClean="0">
                <a:solidFill>
                  <a:srgbClr val="FFFF66"/>
                </a:solidFill>
              </a:rPr>
            </a:br>
            <a:r>
              <a:rPr lang="it-IT" b="1" smtClean="0">
                <a:solidFill>
                  <a:srgbClr val="FFFF66"/>
                </a:solidFill>
              </a:rPr>
              <a:t>Sanzioni</a:t>
            </a:r>
          </a:p>
          <a:p>
            <a:pPr algn="ctr" fontAlgn="base">
              <a:spcBef>
                <a:spcPct val="0"/>
              </a:spcBef>
              <a:spcAft>
                <a:spcPct val="0"/>
              </a:spcAft>
            </a:pPr>
            <a:r>
              <a:rPr lang="it-IT" b="1" smtClean="0">
                <a:solidFill>
                  <a:srgbClr val="FFFF66"/>
                </a:solidFill>
              </a:rPr>
              <a:t>Artt. 170 - 171</a:t>
            </a:r>
          </a:p>
          <a:p>
            <a:pPr algn="ctr" fontAlgn="base">
              <a:spcBef>
                <a:spcPct val="0"/>
              </a:spcBef>
              <a:spcAft>
                <a:spcPct val="0"/>
              </a:spcAft>
            </a:pPr>
            <a:endParaRPr lang="it-IT" smtClean="0">
              <a:solidFill>
                <a:srgbClr val="000000"/>
              </a:solidFill>
            </a:endParaRPr>
          </a:p>
        </p:txBody>
      </p:sp>
      <p:pic>
        <p:nvPicPr>
          <p:cNvPr id="542725" name="Immagine 4" descr="http://ww3.provincia.ancona.it/manuale626agricoltura/parte_seconda/11_file/image002.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4050" y="4298950"/>
            <a:ext cx="4487863" cy="179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775119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43746" name="Rectangle 2"/>
          <p:cNvSpPr>
            <a:spLocks noChangeArrowheads="1"/>
          </p:cNvSpPr>
          <p:nvPr/>
        </p:nvSpPr>
        <p:spPr bwMode="auto">
          <a:xfrm>
            <a:off x="250825" y="115888"/>
            <a:ext cx="4608513" cy="6670675"/>
          </a:xfrm>
          <a:prstGeom prst="rect">
            <a:avLst/>
          </a:prstGeom>
          <a:solidFill>
            <a:srgbClr val="0000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800" b="1" smtClean="0">
                <a:solidFill>
                  <a:srgbClr val="FFFF66"/>
                </a:solidFill>
              </a:rPr>
              <a:t>Titolo VII</a:t>
            </a:r>
            <a:br>
              <a:rPr lang="it-IT" sz="2800" b="1" smtClean="0">
                <a:solidFill>
                  <a:srgbClr val="FFFF66"/>
                </a:solidFill>
              </a:rPr>
            </a:br>
            <a:r>
              <a:rPr lang="it-IT" sz="2800" b="1" smtClean="0">
                <a:solidFill>
                  <a:srgbClr val="FFFF66"/>
                </a:solidFill>
              </a:rPr>
              <a:t/>
            </a:r>
            <a:br>
              <a:rPr lang="it-IT" sz="2800" b="1" smtClean="0">
                <a:solidFill>
                  <a:srgbClr val="FFFF66"/>
                </a:solidFill>
              </a:rPr>
            </a:br>
            <a:r>
              <a:rPr lang="it-IT" sz="2800" b="1" smtClean="0">
                <a:solidFill>
                  <a:srgbClr val="FFFF66"/>
                </a:solidFill>
              </a:rPr>
              <a:t>ATTREZZATURE </a:t>
            </a:r>
          </a:p>
          <a:p>
            <a:pPr algn="ctr" fontAlgn="base">
              <a:spcBef>
                <a:spcPct val="0"/>
              </a:spcBef>
              <a:spcAft>
                <a:spcPct val="0"/>
              </a:spcAft>
            </a:pPr>
            <a:r>
              <a:rPr lang="it-IT" sz="2800" b="1" smtClean="0">
                <a:solidFill>
                  <a:srgbClr val="FFFF66"/>
                </a:solidFill>
              </a:rPr>
              <a:t>MUNITE DI</a:t>
            </a:r>
          </a:p>
          <a:p>
            <a:pPr algn="ctr" fontAlgn="base">
              <a:spcBef>
                <a:spcPct val="0"/>
              </a:spcBef>
              <a:spcAft>
                <a:spcPct val="0"/>
              </a:spcAft>
            </a:pPr>
            <a:r>
              <a:rPr lang="it-IT" sz="2800" b="1" smtClean="0">
                <a:solidFill>
                  <a:srgbClr val="FFFF66"/>
                </a:solidFill>
              </a:rPr>
              <a:t> VIDEOTERMINAL</a:t>
            </a:r>
            <a:r>
              <a:rPr lang="it-IT" sz="3200" b="1" smtClean="0">
                <a:solidFill>
                  <a:srgbClr val="FFFF66"/>
                </a:solidFill>
              </a:rPr>
              <a:t>I</a:t>
            </a:r>
            <a:r>
              <a:rPr lang="it-IT" sz="2000" b="1" smtClean="0">
                <a:solidFill>
                  <a:srgbClr val="000000"/>
                </a:solidFill>
              </a:rPr>
              <a:t/>
            </a:r>
            <a:br>
              <a:rPr lang="it-IT" sz="2000" b="1" smtClean="0">
                <a:solidFill>
                  <a:srgbClr val="000000"/>
                </a:solidFill>
              </a:rPr>
            </a:br>
            <a:r>
              <a:rPr lang="it-IT" b="1" smtClean="0">
                <a:solidFill>
                  <a:srgbClr val="000000"/>
                </a:solidFill>
              </a:rPr>
              <a:t/>
            </a:r>
            <a:br>
              <a:rPr lang="it-IT" b="1" smtClean="0">
                <a:solidFill>
                  <a:srgbClr val="000000"/>
                </a:solidFill>
              </a:rPr>
            </a:br>
            <a:r>
              <a:rPr lang="it-IT" b="1" smtClean="0">
                <a:solidFill>
                  <a:srgbClr val="000000"/>
                </a:solidFill>
              </a:rPr>
              <a:t/>
            </a:r>
            <a:br>
              <a:rPr lang="it-IT" b="1" smtClean="0">
                <a:solidFill>
                  <a:srgbClr val="000000"/>
                </a:solidFill>
              </a:rPr>
            </a:br>
            <a:endParaRPr lang="it-IT" b="1" smtClean="0">
              <a:solidFill>
                <a:srgbClr val="000000"/>
              </a:solidFill>
            </a:endParaRPr>
          </a:p>
        </p:txBody>
      </p:sp>
      <p:sp>
        <p:nvSpPr>
          <p:cNvPr id="543747" name="Rectangle 3"/>
          <p:cNvSpPr>
            <a:spLocks noChangeArrowheads="1"/>
          </p:cNvSpPr>
          <p:nvPr/>
        </p:nvSpPr>
        <p:spPr bwMode="auto">
          <a:xfrm>
            <a:off x="5651500" y="765175"/>
            <a:ext cx="3167063" cy="1655763"/>
          </a:xfrm>
          <a:prstGeom prst="rect">
            <a:avLst/>
          </a:prstGeom>
          <a:solidFill>
            <a:srgbClr val="FFCC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000" b="1" smtClean="0">
                <a:solidFill>
                  <a:srgbClr val="3333CC"/>
                </a:solidFill>
              </a:rPr>
              <a:t>Capo I</a:t>
            </a:r>
            <a:br>
              <a:rPr lang="it-IT" sz="2000" b="1" smtClean="0">
                <a:solidFill>
                  <a:srgbClr val="3333CC"/>
                </a:solidFill>
              </a:rPr>
            </a:br>
            <a:r>
              <a:rPr lang="it-IT" sz="2000" b="1" smtClean="0">
                <a:solidFill>
                  <a:srgbClr val="3333CC"/>
                </a:solidFill>
              </a:rPr>
              <a:t/>
            </a:r>
            <a:br>
              <a:rPr lang="it-IT" sz="2000" b="1" smtClean="0">
                <a:solidFill>
                  <a:srgbClr val="3333CC"/>
                </a:solidFill>
              </a:rPr>
            </a:br>
            <a:r>
              <a:rPr lang="it-IT" sz="2000" b="1" smtClean="0">
                <a:solidFill>
                  <a:srgbClr val="3333CC"/>
                </a:solidFill>
              </a:rPr>
              <a:t>Disposizioni generali</a:t>
            </a:r>
          </a:p>
          <a:p>
            <a:pPr algn="ctr" fontAlgn="base">
              <a:spcBef>
                <a:spcPct val="0"/>
              </a:spcBef>
              <a:spcAft>
                <a:spcPct val="0"/>
              </a:spcAft>
            </a:pPr>
            <a:r>
              <a:rPr lang="it-IT" sz="2000" b="1" smtClean="0">
                <a:solidFill>
                  <a:srgbClr val="3333CC"/>
                </a:solidFill>
              </a:rPr>
              <a:t>Artt. 172 – 173</a:t>
            </a:r>
          </a:p>
          <a:p>
            <a:pPr algn="ctr" fontAlgn="base">
              <a:spcBef>
                <a:spcPct val="0"/>
              </a:spcBef>
              <a:spcAft>
                <a:spcPct val="0"/>
              </a:spcAft>
            </a:pPr>
            <a:endParaRPr lang="it-IT" sz="2000" b="1" smtClean="0">
              <a:solidFill>
                <a:srgbClr val="3333CC"/>
              </a:solidFill>
            </a:endParaRPr>
          </a:p>
        </p:txBody>
      </p:sp>
      <p:sp>
        <p:nvSpPr>
          <p:cNvPr id="543748" name="Rectangle 4"/>
          <p:cNvSpPr>
            <a:spLocks noChangeArrowheads="1"/>
          </p:cNvSpPr>
          <p:nvPr/>
        </p:nvSpPr>
        <p:spPr bwMode="auto">
          <a:xfrm>
            <a:off x="5364163" y="2781300"/>
            <a:ext cx="3419475" cy="2409825"/>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000" b="1" smtClean="0">
                <a:solidFill>
                  <a:srgbClr val="800000"/>
                </a:solidFill>
              </a:rPr>
              <a:t>Capo II</a:t>
            </a:r>
            <a:br>
              <a:rPr lang="it-IT" sz="2000" b="1" smtClean="0">
                <a:solidFill>
                  <a:srgbClr val="800000"/>
                </a:solidFill>
              </a:rPr>
            </a:br>
            <a:r>
              <a:rPr lang="it-IT" b="1" smtClean="0">
                <a:solidFill>
                  <a:srgbClr val="000000"/>
                </a:solidFill>
              </a:rPr>
              <a:t/>
            </a:r>
            <a:br>
              <a:rPr lang="it-IT" b="1" smtClean="0">
                <a:solidFill>
                  <a:srgbClr val="000000"/>
                </a:solidFill>
              </a:rPr>
            </a:br>
            <a:r>
              <a:rPr lang="it-IT" b="1" smtClean="0">
                <a:solidFill>
                  <a:srgbClr val="000000"/>
                </a:solidFill>
              </a:rPr>
              <a:t>Obblighi del datore di lavoro, </a:t>
            </a:r>
          </a:p>
          <a:p>
            <a:pPr algn="ctr" fontAlgn="base">
              <a:spcBef>
                <a:spcPct val="0"/>
              </a:spcBef>
              <a:spcAft>
                <a:spcPct val="0"/>
              </a:spcAft>
            </a:pPr>
            <a:r>
              <a:rPr lang="it-IT" b="1" smtClean="0">
                <a:solidFill>
                  <a:srgbClr val="000000"/>
                </a:solidFill>
              </a:rPr>
              <a:t>dei dirigenti e </a:t>
            </a:r>
          </a:p>
          <a:p>
            <a:pPr algn="ctr" fontAlgn="base">
              <a:spcBef>
                <a:spcPct val="0"/>
              </a:spcBef>
              <a:spcAft>
                <a:spcPct val="0"/>
              </a:spcAft>
            </a:pPr>
            <a:r>
              <a:rPr lang="it-IT" b="1" smtClean="0">
                <a:solidFill>
                  <a:srgbClr val="000000"/>
                </a:solidFill>
              </a:rPr>
              <a:t>dei preposti</a:t>
            </a:r>
          </a:p>
          <a:p>
            <a:pPr algn="ctr" fontAlgn="base">
              <a:spcBef>
                <a:spcPct val="0"/>
              </a:spcBef>
              <a:spcAft>
                <a:spcPct val="0"/>
              </a:spcAft>
            </a:pPr>
            <a:r>
              <a:rPr lang="it-IT" b="1" smtClean="0">
                <a:solidFill>
                  <a:srgbClr val="000000"/>
                </a:solidFill>
              </a:rPr>
              <a:t>Artt. 174 – 177</a:t>
            </a:r>
          </a:p>
          <a:p>
            <a:pPr algn="ctr" fontAlgn="base">
              <a:spcBef>
                <a:spcPct val="0"/>
              </a:spcBef>
              <a:spcAft>
                <a:spcPct val="0"/>
              </a:spcAft>
            </a:pPr>
            <a:endParaRPr lang="it-IT" b="1" smtClean="0">
              <a:solidFill>
                <a:srgbClr val="000000"/>
              </a:solidFill>
            </a:endParaRPr>
          </a:p>
        </p:txBody>
      </p:sp>
      <p:sp>
        <p:nvSpPr>
          <p:cNvPr id="543749" name="Rectangle 5"/>
          <p:cNvSpPr>
            <a:spLocks noChangeArrowheads="1"/>
          </p:cNvSpPr>
          <p:nvPr/>
        </p:nvSpPr>
        <p:spPr bwMode="auto">
          <a:xfrm>
            <a:off x="5508625" y="5373688"/>
            <a:ext cx="2879725" cy="1412875"/>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000" b="1" smtClean="0">
                <a:solidFill>
                  <a:srgbClr val="000000"/>
                </a:solidFill>
              </a:rPr>
              <a:t>Capo III</a:t>
            </a:r>
            <a:br>
              <a:rPr lang="it-IT" sz="2000" b="1" smtClean="0">
                <a:solidFill>
                  <a:srgbClr val="000000"/>
                </a:solidFill>
              </a:rPr>
            </a:br>
            <a:r>
              <a:rPr lang="it-IT" sz="2000" b="1" smtClean="0">
                <a:solidFill>
                  <a:srgbClr val="000000"/>
                </a:solidFill>
              </a:rPr>
              <a:t>Sanzioni</a:t>
            </a:r>
          </a:p>
          <a:p>
            <a:pPr algn="ctr" fontAlgn="base">
              <a:spcBef>
                <a:spcPct val="0"/>
              </a:spcBef>
              <a:spcAft>
                <a:spcPct val="0"/>
              </a:spcAft>
            </a:pPr>
            <a:r>
              <a:rPr lang="it-IT" sz="2000" b="1" smtClean="0">
                <a:solidFill>
                  <a:srgbClr val="000000"/>
                </a:solidFill>
              </a:rPr>
              <a:t>Artt. 178 – 179</a:t>
            </a:r>
          </a:p>
          <a:p>
            <a:pPr algn="ctr" fontAlgn="base">
              <a:spcBef>
                <a:spcPct val="0"/>
              </a:spcBef>
              <a:spcAft>
                <a:spcPct val="0"/>
              </a:spcAft>
            </a:pPr>
            <a:endParaRPr lang="it-IT" sz="2000" b="1" smtClean="0">
              <a:solidFill>
                <a:srgbClr val="000000"/>
              </a:solidFill>
            </a:endParaRPr>
          </a:p>
        </p:txBody>
      </p:sp>
      <p:pic>
        <p:nvPicPr>
          <p:cNvPr id="543750" name="Immagine 5" descr="http://www.museo.unimo.it/ov/imma/vdt_1.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6088" y="4143375"/>
            <a:ext cx="4092575" cy="246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214692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44770" name="Rectangle 2"/>
          <p:cNvSpPr>
            <a:spLocks noChangeArrowheads="1"/>
          </p:cNvSpPr>
          <p:nvPr/>
        </p:nvSpPr>
        <p:spPr bwMode="auto">
          <a:xfrm>
            <a:off x="2514600" y="344488"/>
            <a:ext cx="3209925" cy="4452937"/>
          </a:xfrm>
          <a:prstGeom prst="rect">
            <a:avLst/>
          </a:prstGeom>
          <a:solidFill>
            <a:srgbClr val="FFCC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800" b="1" smtClean="0">
              <a:solidFill>
                <a:srgbClr val="000000"/>
              </a:solidFill>
            </a:endParaRPr>
          </a:p>
          <a:p>
            <a:pPr algn="ctr" fontAlgn="base">
              <a:spcBef>
                <a:spcPct val="0"/>
              </a:spcBef>
              <a:spcAft>
                <a:spcPct val="0"/>
              </a:spcAft>
            </a:pPr>
            <a:endParaRPr lang="it-IT" sz="2800" b="1" smtClean="0">
              <a:solidFill>
                <a:srgbClr val="000000"/>
              </a:solidFill>
            </a:endParaRPr>
          </a:p>
          <a:p>
            <a:pPr algn="ctr" fontAlgn="base">
              <a:spcBef>
                <a:spcPct val="0"/>
              </a:spcBef>
              <a:spcAft>
                <a:spcPct val="0"/>
              </a:spcAft>
            </a:pPr>
            <a:r>
              <a:rPr lang="it-IT" sz="3200" b="1" smtClean="0">
                <a:solidFill>
                  <a:srgbClr val="C00000"/>
                </a:solidFill>
              </a:rPr>
              <a:t>Titolo VIII</a:t>
            </a:r>
            <a:br>
              <a:rPr lang="it-IT" sz="3200" b="1" smtClean="0">
                <a:solidFill>
                  <a:srgbClr val="C00000"/>
                </a:solidFill>
              </a:rPr>
            </a:br>
            <a:endParaRPr lang="it-IT" sz="3200" b="1" smtClean="0">
              <a:solidFill>
                <a:srgbClr val="C00000"/>
              </a:solidFill>
            </a:endParaRPr>
          </a:p>
          <a:p>
            <a:pPr algn="ctr" fontAlgn="base">
              <a:spcBef>
                <a:spcPct val="0"/>
              </a:spcBef>
              <a:spcAft>
                <a:spcPct val="0"/>
              </a:spcAft>
            </a:pPr>
            <a:r>
              <a:rPr lang="it-IT" sz="3200" b="1" smtClean="0">
                <a:solidFill>
                  <a:srgbClr val="C00000"/>
                </a:solidFill>
              </a:rPr>
              <a:t>AGENTI FISICI</a:t>
            </a:r>
            <a:r>
              <a:rPr lang="it-IT" sz="2800" b="1" smtClean="0">
                <a:solidFill>
                  <a:srgbClr val="000000"/>
                </a:solidFill>
              </a:rPr>
              <a:t/>
            </a:r>
            <a:br>
              <a:rPr lang="it-IT" sz="2800" b="1" smtClean="0">
                <a:solidFill>
                  <a:srgbClr val="000000"/>
                </a:solidFill>
              </a:rPr>
            </a:br>
            <a:r>
              <a:rPr lang="it-IT" sz="2800" b="1" smtClean="0">
                <a:solidFill>
                  <a:srgbClr val="000000"/>
                </a:solidFill>
              </a:rPr>
              <a:t/>
            </a:r>
            <a:br>
              <a:rPr lang="it-IT" sz="2800" b="1" smtClean="0">
                <a:solidFill>
                  <a:srgbClr val="000000"/>
                </a:solidFill>
              </a:rPr>
            </a:br>
            <a:r>
              <a:rPr lang="it-IT" b="1" smtClean="0">
                <a:solidFill>
                  <a:srgbClr val="000000"/>
                </a:solidFill>
              </a:rPr>
              <a:t/>
            </a:r>
            <a:br>
              <a:rPr lang="it-IT" b="1" smtClean="0">
                <a:solidFill>
                  <a:srgbClr val="000000"/>
                </a:solidFill>
              </a:rPr>
            </a:br>
            <a:endParaRPr lang="it-IT" b="1" smtClean="0">
              <a:solidFill>
                <a:srgbClr val="000000"/>
              </a:solidFill>
            </a:endParaRPr>
          </a:p>
          <a:p>
            <a:pPr algn="ctr" fontAlgn="base">
              <a:spcBef>
                <a:spcPct val="0"/>
              </a:spcBef>
              <a:spcAft>
                <a:spcPct val="0"/>
              </a:spcAft>
            </a:pPr>
            <a:endParaRPr lang="it-IT" b="1" smtClean="0">
              <a:solidFill>
                <a:srgbClr val="000000"/>
              </a:solidFill>
            </a:endParaRPr>
          </a:p>
          <a:p>
            <a:pPr algn="ctr" fontAlgn="base">
              <a:spcBef>
                <a:spcPct val="0"/>
              </a:spcBef>
              <a:spcAft>
                <a:spcPct val="0"/>
              </a:spcAft>
            </a:pPr>
            <a:endParaRPr lang="it-IT" b="1" smtClean="0">
              <a:solidFill>
                <a:srgbClr val="000000"/>
              </a:solidFill>
            </a:endParaRPr>
          </a:p>
          <a:p>
            <a:pPr algn="ctr" fontAlgn="base">
              <a:spcBef>
                <a:spcPct val="0"/>
              </a:spcBef>
              <a:spcAft>
                <a:spcPct val="0"/>
              </a:spcAft>
            </a:pPr>
            <a:endParaRPr lang="it-IT" b="1" smtClean="0">
              <a:solidFill>
                <a:srgbClr val="000000"/>
              </a:solidFill>
            </a:endParaRPr>
          </a:p>
        </p:txBody>
      </p:sp>
      <p:sp>
        <p:nvSpPr>
          <p:cNvPr id="544771" name="Rectangle 3"/>
          <p:cNvSpPr>
            <a:spLocks noChangeArrowheads="1"/>
          </p:cNvSpPr>
          <p:nvPr/>
        </p:nvSpPr>
        <p:spPr bwMode="auto">
          <a:xfrm>
            <a:off x="6516688" y="0"/>
            <a:ext cx="2195512" cy="161925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b="1" smtClean="0">
                <a:solidFill>
                  <a:srgbClr val="000000"/>
                </a:solidFill>
              </a:rPr>
              <a:t>Capo I</a:t>
            </a:r>
            <a:br>
              <a:rPr lang="it-IT" b="1" smtClean="0">
                <a:solidFill>
                  <a:srgbClr val="000000"/>
                </a:solidFill>
              </a:rPr>
            </a:br>
            <a:r>
              <a:rPr lang="it-IT" b="1" smtClean="0">
                <a:solidFill>
                  <a:srgbClr val="000000"/>
                </a:solidFill>
              </a:rPr>
              <a:t/>
            </a:r>
            <a:br>
              <a:rPr lang="it-IT" b="1" smtClean="0">
                <a:solidFill>
                  <a:srgbClr val="000000"/>
                </a:solidFill>
              </a:rPr>
            </a:br>
            <a:r>
              <a:rPr lang="it-IT" b="1" smtClean="0">
                <a:solidFill>
                  <a:srgbClr val="000000"/>
                </a:solidFill>
              </a:rPr>
              <a:t>Disposizioni</a:t>
            </a:r>
          </a:p>
          <a:p>
            <a:pPr algn="ctr" fontAlgn="base">
              <a:spcBef>
                <a:spcPct val="0"/>
              </a:spcBef>
              <a:spcAft>
                <a:spcPct val="0"/>
              </a:spcAft>
            </a:pPr>
            <a:r>
              <a:rPr lang="it-IT" b="1" smtClean="0">
                <a:solidFill>
                  <a:srgbClr val="000000"/>
                </a:solidFill>
              </a:rPr>
              <a:t> generali </a:t>
            </a:r>
          </a:p>
        </p:txBody>
      </p:sp>
      <p:sp>
        <p:nvSpPr>
          <p:cNvPr id="544772" name="Rectangle 4"/>
          <p:cNvSpPr>
            <a:spLocks noChangeArrowheads="1"/>
          </p:cNvSpPr>
          <p:nvPr/>
        </p:nvSpPr>
        <p:spPr bwMode="auto">
          <a:xfrm>
            <a:off x="5795963" y="1700213"/>
            <a:ext cx="3348037" cy="2590800"/>
          </a:xfrm>
          <a:prstGeom prst="rect">
            <a:avLst/>
          </a:prstGeom>
          <a:solidFill>
            <a:srgbClr val="FFFF99"/>
          </a:solidFill>
          <a:ln w="9525">
            <a:solidFill>
              <a:srgbClr val="8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000" b="1" smtClean="0">
                <a:solidFill>
                  <a:srgbClr val="000099"/>
                </a:solidFill>
              </a:rPr>
              <a:t>Capo II</a:t>
            </a:r>
            <a:br>
              <a:rPr lang="it-IT" sz="2000" b="1" smtClean="0">
                <a:solidFill>
                  <a:srgbClr val="000099"/>
                </a:solidFill>
              </a:rPr>
            </a:br>
            <a:r>
              <a:rPr lang="it-IT" sz="2000" b="1" smtClean="0">
                <a:solidFill>
                  <a:srgbClr val="000099"/>
                </a:solidFill>
              </a:rPr>
              <a:t>Protezione </a:t>
            </a:r>
          </a:p>
          <a:p>
            <a:pPr algn="ctr" fontAlgn="base">
              <a:spcBef>
                <a:spcPct val="0"/>
              </a:spcBef>
              <a:spcAft>
                <a:spcPct val="0"/>
              </a:spcAft>
            </a:pPr>
            <a:r>
              <a:rPr lang="it-IT" sz="2000" b="1" smtClean="0">
                <a:solidFill>
                  <a:srgbClr val="000099"/>
                </a:solidFill>
              </a:rPr>
              <a:t>dei lavoratori </a:t>
            </a:r>
          </a:p>
          <a:p>
            <a:pPr algn="ctr" fontAlgn="base">
              <a:spcBef>
                <a:spcPct val="0"/>
              </a:spcBef>
              <a:spcAft>
                <a:spcPct val="0"/>
              </a:spcAft>
            </a:pPr>
            <a:r>
              <a:rPr lang="it-IT" sz="2000" b="1" smtClean="0">
                <a:solidFill>
                  <a:srgbClr val="000099"/>
                </a:solidFill>
              </a:rPr>
              <a:t>contro i rischi di </a:t>
            </a:r>
          </a:p>
          <a:p>
            <a:pPr algn="ctr" fontAlgn="base">
              <a:spcBef>
                <a:spcPct val="0"/>
              </a:spcBef>
              <a:spcAft>
                <a:spcPct val="0"/>
              </a:spcAft>
            </a:pPr>
            <a:r>
              <a:rPr lang="it-IT" sz="2000" b="1" smtClean="0">
                <a:solidFill>
                  <a:srgbClr val="000099"/>
                </a:solidFill>
              </a:rPr>
              <a:t>Esposizione</a:t>
            </a:r>
          </a:p>
          <a:p>
            <a:pPr algn="ctr" fontAlgn="base">
              <a:spcBef>
                <a:spcPct val="0"/>
              </a:spcBef>
              <a:spcAft>
                <a:spcPct val="0"/>
              </a:spcAft>
            </a:pPr>
            <a:r>
              <a:rPr lang="it-IT" sz="2000" b="1" smtClean="0">
                <a:solidFill>
                  <a:srgbClr val="000099"/>
                </a:solidFill>
              </a:rPr>
              <a:t> </a:t>
            </a:r>
            <a:r>
              <a:rPr lang="it-IT" sz="2800" b="1" smtClean="0">
                <a:solidFill>
                  <a:srgbClr val="000099"/>
                </a:solidFill>
              </a:rPr>
              <a:t>al rumore</a:t>
            </a:r>
            <a:r>
              <a:rPr lang="it-IT" sz="2000" b="1" smtClean="0">
                <a:solidFill>
                  <a:srgbClr val="000099"/>
                </a:solidFill>
              </a:rPr>
              <a:t/>
            </a:r>
            <a:br>
              <a:rPr lang="it-IT" sz="2000" b="1" smtClean="0">
                <a:solidFill>
                  <a:srgbClr val="000099"/>
                </a:solidFill>
              </a:rPr>
            </a:br>
            <a:r>
              <a:rPr lang="it-IT" sz="2000" b="1" smtClean="0">
                <a:solidFill>
                  <a:srgbClr val="000099"/>
                </a:solidFill>
              </a:rPr>
              <a:t>durante  il lavoro </a:t>
            </a:r>
          </a:p>
          <a:p>
            <a:pPr algn="ctr" fontAlgn="base">
              <a:spcBef>
                <a:spcPct val="0"/>
              </a:spcBef>
              <a:spcAft>
                <a:spcPct val="0"/>
              </a:spcAft>
            </a:pPr>
            <a:r>
              <a:rPr lang="it-IT" sz="2000" b="1" smtClean="0">
                <a:solidFill>
                  <a:srgbClr val="000099"/>
                </a:solidFill>
              </a:rPr>
              <a:t>Artt. 180 – 186</a:t>
            </a:r>
          </a:p>
        </p:txBody>
      </p:sp>
      <p:sp>
        <p:nvSpPr>
          <p:cNvPr id="544773" name="Rectangle 5"/>
          <p:cNvSpPr>
            <a:spLocks noChangeArrowheads="1"/>
          </p:cNvSpPr>
          <p:nvPr/>
        </p:nvSpPr>
        <p:spPr bwMode="auto">
          <a:xfrm>
            <a:off x="6443663" y="4724400"/>
            <a:ext cx="2376487" cy="21336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b="1" smtClean="0">
              <a:solidFill>
                <a:srgbClr val="000000"/>
              </a:solidFill>
            </a:endParaRPr>
          </a:p>
          <a:p>
            <a:pPr algn="ctr" fontAlgn="base">
              <a:spcBef>
                <a:spcPct val="0"/>
              </a:spcBef>
              <a:spcAft>
                <a:spcPct val="0"/>
              </a:spcAft>
            </a:pPr>
            <a:r>
              <a:rPr lang="it-IT" b="1" smtClean="0">
                <a:solidFill>
                  <a:srgbClr val="000000"/>
                </a:solidFill>
              </a:rPr>
              <a:t>Capo III</a:t>
            </a:r>
            <a:br>
              <a:rPr lang="it-IT" b="1" smtClean="0">
                <a:solidFill>
                  <a:srgbClr val="000000"/>
                </a:solidFill>
              </a:rPr>
            </a:br>
            <a:r>
              <a:rPr lang="it-IT" b="1" smtClean="0">
                <a:solidFill>
                  <a:srgbClr val="000000"/>
                </a:solidFill>
              </a:rPr>
              <a:t>Protezione </a:t>
            </a:r>
          </a:p>
          <a:p>
            <a:pPr algn="ctr" fontAlgn="base">
              <a:spcBef>
                <a:spcPct val="0"/>
              </a:spcBef>
              <a:spcAft>
                <a:spcPct val="0"/>
              </a:spcAft>
            </a:pPr>
            <a:r>
              <a:rPr lang="it-IT" sz="1200" b="1" smtClean="0">
                <a:solidFill>
                  <a:srgbClr val="000000"/>
                </a:solidFill>
              </a:rPr>
              <a:t>dei lavoratori </a:t>
            </a:r>
          </a:p>
          <a:p>
            <a:pPr algn="ctr" fontAlgn="base">
              <a:spcBef>
                <a:spcPct val="0"/>
              </a:spcBef>
              <a:spcAft>
                <a:spcPct val="0"/>
              </a:spcAft>
            </a:pPr>
            <a:r>
              <a:rPr lang="it-IT" sz="1200" b="1" smtClean="0">
                <a:solidFill>
                  <a:srgbClr val="000000"/>
                </a:solidFill>
              </a:rPr>
              <a:t>dai rischi </a:t>
            </a:r>
          </a:p>
          <a:p>
            <a:pPr algn="ctr" fontAlgn="base">
              <a:spcBef>
                <a:spcPct val="0"/>
              </a:spcBef>
              <a:spcAft>
                <a:spcPct val="0"/>
              </a:spcAft>
            </a:pPr>
            <a:r>
              <a:rPr lang="it-IT" b="1" smtClean="0">
                <a:solidFill>
                  <a:srgbClr val="000000"/>
                </a:solidFill>
              </a:rPr>
              <a:t>di esposizione </a:t>
            </a:r>
          </a:p>
          <a:p>
            <a:pPr algn="ctr" fontAlgn="base">
              <a:spcBef>
                <a:spcPct val="0"/>
              </a:spcBef>
              <a:spcAft>
                <a:spcPct val="0"/>
              </a:spcAft>
            </a:pPr>
            <a:r>
              <a:rPr lang="it-IT" sz="2400" b="1" smtClean="0">
                <a:solidFill>
                  <a:srgbClr val="000000"/>
                </a:solidFill>
              </a:rPr>
              <a:t>a vibrazioni</a:t>
            </a:r>
          </a:p>
          <a:p>
            <a:pPr algn="ctr" fontAlgn="base">
              <a:spcBef>
                <a:spcPct val="0"/>
              </a:spcBef>
              <a:spcAft>
                <a:spcPct val="0"/>
              </a:spcAft>
            </a:pPr>
            <a:r>
              <a:rPr lang="it-IT" b="1" smtClean="0">
                <a:solidFill>
                  <a:srgbClr val="000000"/>
                </a:solidFill>
              </a:rPr>
              <a:t>Artt. 187 – 198</a:t>
            </a:r>
          </a:p>
          <a:p>
            <a:pPr algn="ctr" fontAlgn="base">
              <a:spcBef>
                <a:spcPct val="0"/>
              </a:spcBef>
              <a:spcAft>
                <a:spcPct val="0"/>
              </a:spcAft>
            </a:pPr>
            <a:endParaRPr lang="it-IT" smtClean="0">
              <a:solidFill>
                <a:srgbClr val="000000"/>
              </a:solidFill>
            </a:endParaRPr>
          </a:p>
          <a:p>
            <a:pPr algn="ctr" fontAlgn="base">
              <a:spcBef>
                <a:spcPct val="0"/>
              </a:spcBef>
              <a:spcAft>
                <a:spcPct val="0"/>
              </a:spcAft>
            </a:pPr>
            <a:endParaRPr lang="it-IT" b="1" smtClean="0">
              <a:solidFill>
                <a:srgbClr val="000000"/>
              </a:solidFill>
            </a:endParaRPr>
          </a:p>
        </p:txBody>
      </p:sp>
      <p:sp>
        <p:nvSpPr>
          <p:cNvPr id="544774" name="Rectangle 6"/>
          <p:cNvSpPr>
            <a:spLocks noChangeArrowheads="1"/>
          </p:cNvSpPr>
          <p:nvPr/>
        </p:nvSpPr>
        <p:spPr bwMode="auto">
          <a:xfrm>
            <a:off x="1763713" y="4797425"/>
            <a:ext cx="3960812" cy="1584325"/>
          </a:xfrm>
          <a:prstGeom prst="rect">
            <a:avLst/>
          </a:prstGeom>
          <a:solidFill>
            <a:srgbClr val="3333CC"/>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b="1" smtClean="0">
              <a:solidFill>
                <a:srgbClr val="FFFF66"/>
              </a:solidFill>
            </a:endParaRPr>
          </a:p>
          <a:p>
            <a:pPr algn="ctr" fontAlgn="base">
              <a:spcBef>
                <a:spcPct val="0"/>
              </a:spcBef>
              <a:spcAft>
                <a:spcPct val="0"/>
              </a:spcAft>
            </a:pPr>
            <a:r>
              <a:rPr lang="it-IT" b="1" smtClean="0">
                <a:solidFill>
                  <a:srgbClr val="FFFF66"/>
                </a:solidFill>
              </a:rPr>
              <a:t>Capo IV</a:t>
            </a:r>
            <a:br>
              <a:rPr lang="it-IT" b="1" smtClean="0">
                <a:solidFill>
                  <a:srgbClr val="FFFF66"/>
                </a:solidFill>
              </a:rPr>
            </a:br>
            <a:r>
              <a:rPr lang="it-IT" b="1" smtClean="0">
                <a:solidFill>
                  <a:srgbClr val="FFFF66"/>
                </a:solidFill>
              </a:rPr>
              <a:t>Protezione dei lavoratori </a:t>
            </a:r>
          </a:p>
          <a:p>
            <a:pPr algn="ctr" fontAlgn="base">
              <a:spcBef>
                <a:spcPct val="0"/>
              </a:spcBef>
              <a:spcAft>
                <a:spcPct val="0"/>
              </a:spcAft>
            </a:pPr>
            <a:r>
              <a:rPr lang="it-IT" b="1" smtClean="0">
                <a:solidFill>
                  <a:srgbClr val="FFFF66"/>
                </a:solidFill>
              </a:rPr>
              <a:t>dai rischi di esposizione </a:t>
            </a:r>
          </a:p>
          <a:p>
            <a:pPr algn="ctr" fontAlgn="base">
              <a:spcBef>
                <a:spcPct val="0"/>
              </a:spcBef>
              <a:spcAft>
                <a:spcPct val="0"/>
              </a:spcAft>
            </a:pPr>
            <a:r>
              <a:rPr lang="it-IT" b="1" smtClean="0">
                <a:solidFill>
                  <a:srgbClr val="FFFF66"/>
                </a:solidFill>
              </a:rPr>
              <a:t>a </a:t>
            </a:r>
            <a:r>
              <a:rPr lang="it-IT" sz="2400" b="1" smtClean="0">
                <a:solidFill>
                  <a:srgbClr val="FFFF66"/>
                </a:solidFill>
              </a:rPr>
              <a:t>campi elettromagnetici</a:t>
            </a:r>
          </a:p>
          <a:p>
            <a:pPr algn="ctr" fontAlgn="base">
              <a:spcBef>
                <a:spcPct val="0"/>
              </a:spcBef>
              <a:spcAft>
                <a:spcPct val="0"/>
              </a:spcAft>
            </a:pPr>
            <a:r>
              <a:rPr lang="it-IT" b="1" smtClean="0">
                <a:solidFill>
                  <a:srgbClr val="FFFF66"/>
                </a:solidFill>
              </a:rPr>
              <a:t>Artt. 199 – 205</a:t>
            </a:r>
          </a:p>
          <a:p>
            <a:pPr algn="ctr" fontAlgn="base">
              <a:spcBef>
                <a:spcPct val="0"/>
              </a:spcBef>
              <a:spcAft>
                <a:spcPct val="0"/>
              </a:spcAft>
            </a:pPr>
            <a:endParaRPr lang="it-IT" smtClean="0">
              <a:solidFill>
                <a:srgbClr val="FFFF66"/>
              </a:solidFill>
            </a:endParaRPr>
          </a:p>
        </p:txBody>
      </p:sp>
      <p:sp>
        <p:nvSpPr>
          <p:cNvPr id="544775" name="Rectangle 7"/>
          <p:cNvSpPr>
            <a:spLocks noChangeArrowheads="1"/>
          </p:cNvSpPr>
          <p:nvPr/>
        </p:nvSpPr>
        <p:spPr bwMode="auto">
          <a:xfrm>
            <a:off x="0" y="2349500"/>
            <a:ext cx="2411413" cy="23749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b="1" smtClean="0">
                <a:solidFill>
                  <a:srgbClr val="000000"/>
                </a:solidFill>
              </a:rPr>
              <a:t>Capo V</a:t>
            </a:r>
          </a:p>
          <a:p>
            <a:pPr algn="ctr" fontAlgn="base">
              <a:spcBef>
                <a:spcPct val="0"/>
              </a:spcBef>
              <a:spcAft>
                <a:spcPct val="0"/>
              </a:spcAft>
            </a:pPr>
            <a:r>
              <a:rPr lang="it-IT" b="1" smtClean="0">
                <a:solidFill>
                  <a:srgbClr val="000000"/>
                </a:solidFill>
              </a:rPr>
              <a:t>Protezione dei </a:t>
            </a:r>
          </a:p>
          <a:p>
            <a:pPr algn="ctr" fontAlgn="base">
              <a:spcBef>
                <a:spcPct val="0"/>
              </a:spcBef>
              <a:spcAft>
                <a:spcPct val="0"/>
              </a:spcAft>
            </a:pPr>
            <a:r>
              <a:rPr lang="it-IT" b="1" smtClean="0">
                <a:solidFill>
                  <a:srgbClr val="000000"/>
                </a:solidFill>
              </a:rPr>
              <a:t>lavoratori dai rischi </a:t>
            </a:r>
          </a:p>
          <a:p>
            <a:pPr algn="ctr" fontAlgn="base">
              <a:spcBef>
                <a:spcPct val="0"/>
              </a:spcBef>
              <a:spcAft>
                <a:spcPct val="0"/>
              </a:spcAft>
            </a:pPr>
            <a:r>
              <a:rPr lang="it-IT" b="1" smtClean="0">
                <a:solidFill>
                  <a:srgbClr val="000000"/>
                </a:solidFill>
              </a:rPr>
              <a:t>di esposizione </a:t>
            </a:r>
          </a:p>
          <a:p>
            <a:pPr algn="ctr" fontAlgn="base">
              <a:spcBef>
                <a:spcPct val="0"/>
              </a:spcBef>
              <a:spcAft>
                <a:spcPct val="0"/>
              </a:spcAft>
            </a:pPr>
            <a:r>
              <a:rPr lang="it-IT" b="1" smtClean="0">
                <a:solidFill>
                  <a:srgbClr val="000000"/>
                </a:solidFill>
              </a:rPr>
              <a:t>a </a:t>
            </a:r>
            <a:r>
              <a:rPr lang="it-IT" sz="2000" b="1" smtClean="0">
                <a:solidFill>
                  <a:srgbClr val="000000"/>
                </a:solidFill>
              </a:rPr>
              <a:t>radiazioni</a:t>
            </a:r>
            <a:br>
              <a:rPr lang="it-IT" sz="2000" b="1" smtClean="0">
                <a:solidFill>
                  <a:srgbClr val="000000"/>
                </a:solidFill>
              </a:rPr>
            </a:br>
            <a:r>
              <a:rPr lang="it-IT" sz="2000" b="1" smtClean="0">
                <a:solidFill>
                  <a:srgbClr val="000000"/>
                </a:solidFill>
              </a:rPr>
              <a:t>ottiche artificiali</a:t>
            </a:r>
          </a:p>
          <a:p>
            <a:pPr algn="ctr" fontAlgn="base">
              <a:spcBef>
                <a:spcPct val="0"/>
              </a:spcBef>
              <a:spcAft>
                <a:spcPct val="0"/>
              </a:spcAft>
            </a:pPr>
            <a:r>
              <a:rPr lang="it-IT" b="1" smtClean="0">
                <a:solidFill>
                  <a:srgbClr val="000000"/>
                </a:solidFill>
              </a:rPr>
              <a:t>Artt. 213 – 218</a:t>
            </a:r>
          </a:p>
          <a:p>
            <a:pPr algn="ctr" fontAlgn="base">
              <a:spcBef>
                <a:spcPct val="0"/>
              </a:spcBef>
              <a:spcAft>
                <a:spcPct val="0"/>
              </a:spcAft>
            </a:pPr>
            <a:endParaRPr lang="it-IT" smtClean="0">
              <a:solidFill>
                <a:srgbClr val="000000"/>
              </a:solidFill>
            </a:endParaRPr>
          </a:p>
        </p:txBody>
      </p:sp>
      <p:sp>
        <p:nvSpPr>
          <p:cNvPr id="544776" name="Rectangle 8"/>
          <p:cNvSpPr>
            <a:spLocks noChangeArrowheads="1"/>
          </p:cNvSpPr>
          <p:nvPr/>
        </p:nvSpPr>
        <p:spPr bwMode="auto">
          <a:xfrm>
            <a:off x="611188" y="333375"/>
            <a:ext cx="1223962" cy="140335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b="1" smtClean="0">
                <a:solidFill>
                  <a:srgbClr val="000000"/>
                </a:solidFill>
              </a:rPr>
              <a:t>Capo VI</a:t>
            </a:r>
            <a:br>
              <a:rPr lang="it-IT" b="1" smtClean="0">
                <a:solidFill>
                  <a:srgbClr val="000000"/>
                </a:solidFill>
              </a:rPr>
            </a:br>
            <a:r>
              <a:rPr lang="it-IT" b="1" smtClean="0">
                <a:solidFill>
                  <a:srgbClr val="000000"/>
                </a:solidFill>
              </a:rPr>
              <a:t>Sanzioni</a:t>
            </a:r>
          </a:p>
          <a:p>
            <a:pPr algn="ctr" fontAlgn="base">
              <a:spcBef>
                <a:spcPct val="0"/>
              </a:spcBef>
              <a:spcAft>
                <a:spcPct val="0"/>
              </a:spcAft>
            </a:pPr>
            <a:r>
              <a:rPr lang="it-IT" sz="1400" b="1" smtClean="0">
                <a:solidFill>
                  <a:srgbClr val="000000"/>
                </a:solidFill>
              </a:rPr>
              <a:t>Artt. 219 – 220</a:t>
            </a:r>
          </a:p>
          <a:p>
            <a:pPr algn="ctr" fontAlgn="base">
              <a:spcBef>
                <a:spcPct val="0"/>
              </a:spcBef>
              <a:spcAft>
                <a:spcPct val="0"/>
              </a:spcAft>
            </a:pPr>
            <a:endParaRPr lang="it-IT" sz="1400" smtClean="0">
              <a:solidFill>
                <a:srgbClr val="000000"/>
              </a:solidFill>
            </a:endParaRPr>
          </a:p>
        </p:txBody>
      </p:sp>
      <p:pic>
        <p:nvPicPr>
          <p:cNvPr id="544777" name="Immagine 8" descr="http://www.ftconsult.it/images/rumore.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00338" y="2995613"/>
            <a:ext cx="2662237" cy="172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032431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ChangeArrowheads="1"/>
          </p:cNvSpPr>
          <p:nvPr/>
        </p:nvSpPr>
        <p:spPr bwMode="auto">
          <a:xfrm>
            <a:off x="-757238" y="0"/>
            <a:ext cx="9828213" cy="6858000"/>
          </a:xfrm>
          <a:prstGeom prst="rect">
            <a:avLst/>
          </a:prstGeom>
          <a:solidFill>
            <a:srgbClr val="FFCC66"/>
          </a:solidFill>
          <a:ln w="9525">
            <a:solidFill>
              <a:schemeClr val="tx1"/>
            </a:solidFill>
            <a:prstDash val="lgDash"/>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1600" b="1" smtClean="0">
                <a:solidFill>
                  <a:srgbClr val="000000"/>
                </a:solidFill>
              </a:rPr>
              <a:t/>
            </a:r>
            <a:br>
              <a:rPr lang="it-IT" sz="1600" b="1" smtClean="0">
                <a:solidFill>
                  <a:srgbClr val="000000"/>
                </a:solidFill>
              </a:rPr>
            </a:br>
            <a:r>
              <a:rPr lang="it-IT" sz="1600" b="1" smtClean="0">
                <a:solidFill>
                  <a:srgbClr val="000000"/>
                </a:solidFill>
              </a:rPr>
              <a:t/>
            </a:r>
            <a:br>
              <a:rPr lang="it-IT" sz="1600" b="1" smtClean="0">
                <a:solidFill>
                  <a:srgbClr val="000000"/>
                </a:solidFill>
              </a:rPr>
            </a:br>
            <a:endParaRPr lang="it-IT" sz="1200" b="1" smtClean="0">
              <a:solidFill>
                <a:srgbClr val="000000"/>
              </a:solidFill>
            </a:endParaRPr>
          </a:p>
        </p:txBody>
      </p:sp>
      <p:sp>
        <p:nvSpPr>
          <p:cNvPr id="545795" name="Rectangle 3"/>
          <p:cNvSpPr>
            <a:spLocks noChangeArrowheads="1"/>
          </p:cNvSpPr>
          <p:nvPr/>
        </p:nvSpPr>
        <p:spPr bwMode="auto">
          <a:xfrm flipH="1" flipV="1">
            <a:off x="3328988" y="88900"/>
            <a:ext cx="2484437" cy="2087563"/>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rot="10800000" wrap="none" anchor="ctr"/>
          <a:lstStyle/>
          <a:p>
            <a:pPr algn="ctr" fontAlgn="base">
              <a:spcBef>
                <a:spcPct val="0"/>
              </a:spcBef>
              <a:spcAft>
                <a:spcPct val="0"/>
              </a:spcAft>
            </a:pPr>
            <a:r>
              <a:rPr lang="it-IT" sz="2400" b="1" smtClean="0">
                <a:solidFill>
                  <a:srgbClr val="000099"/>
                </a:solidFill>
              </a:rPr>
              <a:t>Capo I</a:t>
            </a:r>
            <a:br>
              <a:rPr lang="it-IT" sz="2400" b="1" smtClean="0">
                <a:solidFill>
                  <a:srgbClr val="000099"/>
                </a:solidFill>
              </a:rPr>
            </a:br>
            <a:r>
              <a:rPr lang="it-IT" sz="2400" b="1" smtClean="0">
                <a:solidFill>
                  <a:srgbClr val="000099"/>
                </a:solidFill>
              </a:rPr>
              <a:t>Protezione da</a:t>
            </a:r>
          </a:p>
          <a:p>
            <a:pPr algn="ctr" fontAlgn="base">
              <a:spcBef>
                <a:spcPct val="0"/>
              </a:spcBef>
              <a:spcAft>
                <a:spcPct val="0"/>
              </a:spcAft>
            </a:pPr>
            <a:r>
              <a:rPr lang="it-IT" sz="2400" b="1" smtClean="0">
                <a:solidFill>
                  <a:srgbClr val="000099"/>
                </a:solidFill>
              </a:rPr>
              <a:t> agenti chimici</a:t>
            </a:r>
          </a:p>
          <a:p>
            <a:pPr algn="ctr" fontAlgn="base">
              <a:spcBef>
                <a:spcPct val="0"/>
              </a:spcBef>
              <a:spcAft>
                <a:spcPct val="0"/>
              </a:spcAft>
            </a:pPr>
            <a:r>
              <a:rPr lang="it-IT" sz="2400" b="1" smtClean="0">
                <a:solidFill>
                  <a:srgbClr val="000099"/>
                </a:solidFill>
              </a:rPr>
              <a:t>Artt. 221 -  232</a:t>
            </a:r>
          </a:p>
          <a:p>
            <a:pPr algn="ctr" fontAlgn="base">
              <a:spcBef>
                <a:spcPct val="0"/>
              </a:spcBef>
              <a:spcAft>
                <a:spcPct val="0"/>
              </a:spcAft>
            </a:pPr>
            <a:endParaRPr lang="it-IT" sz="2400" smtClean="0">
              <a:solidFill>
                <a:srgbClr val="000099"/>
              </a:solidFill>
            </a:endParaRPr>
          </a:p>
        </p:txBody>
      </p:sp>
      <p:sp>
        <p:nvSpPr>
          <p:cNvPr id="545796" name="Rectangle 4"/>
          <p:cNvSpPr>
            <a:spLocks noChangeArrowheads="1"/>
          </p:cNvSpPr>
          <p:nvPr/>
        </p:nvSpPr>
        <p:spPr bwMode="auto">
          <a:xfrm>
            <a:off x="0" y="0"/>
            <a:ext cx="2843213" cy="2135188"/>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800" b="1" smtClean="0">
                <a:solidFill>
                  <a:srgbClr val="800000"/>
                </a:solidFill>
              </a:rPr>
              <a:t>Titolo IX</a:t>
            </a:r>
            <a:br>
              <a:rPr lang="it-IT" sz="2800" b="1" smtClean="0">
                <a:solidFill>
                  <a:srgbClr val="800000"/>
                </a:solidFill>
              </a:rPr>
            </a:br>
            <a:r>
              <a:rPr lang="it-IT" sz="2800" b="1" smtClean="0">
                <a:solidFill>
                  <a:srgbClr val="800000"/>
                </a:solidFill>
              </a:rPr>
              <a:t>SOSTANZE</a:t>
            </a:r>
          </a:p>
          <a:p>
            <a:pPr algn="ctr" fontAlgn="base">
              <a:spcBef>
                <a:spcPct val="0"/>
              </a:spcBef>
              <a:spcAft>
                <a:spcPct val="0"/>
              </a:spcAft>
            </a:pPr>
            <a:r>
              <a:rPr lang="it-IT" sz="2800" b="1" smtClean="0">
                <a:solidFill>
                  <a:srgbClr val="800000"/>
                </a:solidFill>
              </a:rPr>
              <a:t> PERICOLOSE</a:t>
            </a:r>
          </a:p>
        </p:txBody>
      </p:sp>
      <p:sp>
        <p:nvSpPr>
          <p:cNvPr id="545797" name="Rectangle 5"/>
          <p:cNvSpPr>
            <a:spLocks noChangeArrowheads="1"/>
          </p:cNvSpPr>
          <p:nvPr/>
        </p:nvSpPr>
        <p:spPr bwMode="auto">
          <a:xfrm>
            <a:off x="-541338" y="2205038"/>
            <a:ext cx="5186363" cy="3311525"/>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1600" smtClean="0">
              <a:solidFill>
                <a:srgbClr val="000099"/>
              </a:solidFill>
            </a:endParaRPr>
          </a:p>
          <a:p>
            <a:pPr algn="ctr" fontAlgn="base">
              <a:spcBef>
                <a:spcPct val="0"/>
              </a:spcBef>
              <a:spcAft>
                <a:spcPct val="0"/>
              </a:spcAft>
            </a:pPr>
            <a:r>
              <a:rPr lang="it-IT" b="1" smtClean="0">
                <a:solidFill>
                  <a:srgbClr val="000099"/>
                </a:solidFill>
              </a:rPr>
              <a:t>Capo II</a:t>
            </a:r>
            <a:br>
              <a:rPr lang="it-IT" b="1" smtClean="0">
                <a:solidFill>
                  <a:srgbClr val="000099"/>
                </a:solidFill>
              </a:rPr>
            </a:br>
            <a:r>
              <a:rPr lang="it-IT" b="1" smtClean="0">
                <a:solidFill>
                  <a:srgbClr val="000099"/>
                </a:solidFill>
              </a:rPr>
              <a:t>Protezione da agenti cancerogeni e mutageni</a:t>
            </a:r>
            <a:br>
              <a:rPr lang="it-IT" b="1" smtClean="0">
                <a:solidFill>
                  <a:srgbClr val="000099"/>
                </a:solidFill>
              </a:rPr>
            </a:br>
            <a:r>
              <a:rPr lang="it-IT" b="1" smtClean="0">
                <a:solidFill>
                  <a:srgbClr val="000099"/>
                </a:solidFill>
              </a:rPr>
              <a:t/>
            </a:r>
            <a:br>
              <a:rPr lang="it-IT" b="1" smtClean="0">
                <a:solidFill>
                  <a:srgbClr val="000099"/>
                </a:solidFill>
              </a:rPr>
            </a:br>
            <a:r>
              <a:rPr lang="it-IT" b="1" smtClean="0">
                <a:solidFill>
                  <a:srgbClr val="000099"/>
                </a:solidFill>
              </a:rPr>
              <a:t>Sezione I  Disposizioni generali</a:t>
            </a:r>
          </a:p>
          <a:p>
            <a:pPr algn="ctr" fontAlgn="base">
              <a:spcBef>
                <a:spcPct val="0"/>
              </a:spcBef>
              <a:spcAft>
                <a:spcPct val="0"/>
              </a:spcAft>
            </a:pPr>
            <a:r>
              <a:rPr lang="it-IT" b="1" smtClean="0">
                <a:solidFill>
                  <a:srgbClr val="000099"/>
                </a:solidFill>
              </a:rPr>
              <a:t>artt. 233 - 234</a:t>
            </a:r>
            <a:br>
              <a:rPr lang="it-IT" b="1" smtClean="0">
                <a:solidFill>
                  <a:srgbClr val="000099"/>
                </a:solidFill>
              </a:rPr>
            </a:br>
            <a:endParaRPr lang="it-IT" b="1" smtClean="0">
              <a:solidFill>
                <a:srgbClr val="000099"/>
              </a:solidFill>
            </a:endParaRPr>
          </a:p>
          <a:p>
            <a:pPr algn="ctr" fontAlgn="base">
              <a:spcBef>
                <a:spcPct val="0"/>
              </a:spcBef>
              <a:spcAft>
                <a:spcPct val="0"/>
              </a:spcAft>
            </a:pPr>
            <a:r>
              <a:rPr lang="it-IT" b="1" smtClean="0">
                <a:solidFill>
                  <a:srgbClr val="000099"/>
                </a:solidFill>
              </a:rPr>
              <a:t>Sezione II Obblighi del datore di lavoro</a:t>
            </a:r>
          </a:p>
          <a:p>
            <a:pPr algn="ctr" fontAlgn="base">
              <a:spcBef>
                <a:spcPct val="0"/>
              </a:spcBef>
              <a:spcAft>
                <a:spcPct val="0"/>
              </a:spcAft>
            </a:pPr>
            <a:r>
              <a:rPr lang="it-IT" b="1" smtClean="0">
                <a:solidFill>
                  <a:srgbClr val="000099"/>
                </a:solidFill>
              </a:rPr>
              <a:t>Artt. 235 – 241</a:t>
            </a:r>
          </a:p>
          <a:p>
            <a:pPr algn="ctr" fontAlgn="base">
              <a:spcBef>
                <a:spcPct val="0"/>
              </a:spcBef>
              <a:spcAft>
                <a:spcPct val="0"/>
              </a:spcAft>
            </a:pPr>
            <a:endParaRPr lang="it-IT" b="1" smtClean="0">
              <a:solidFill>
                <a:srgbClr val="000099"/>
              </a:solidFill>
            </a:endParaRPr>
          </a:p>
          <a:p>
            <a:pPr algn="ctr" fontAlgn="base">
              <a:spcBef>
                <a:spcPct val="0"/>
              </a:spcBef>
              <a:spcAft>
                <a:spcPct val="0"/>
              </a:spcAft>
            </a:pPr>
            <a:r>
              <a:rPr lang="it-IT" b="1" smtClean="0">
                <a:solidFill>
                  <a:srgbClr val="000099"/>
                </a:solidFill>
              </a:rPr>
              <a:t>Sezione III  Sorveglianza sanitaria</a:t>
            </a:r>
          </a:p>
          <a:p>
            <a:pPr algn="ctr" fontAlgn="base">
              <a:spcBef>
                <a:spcPct val="0"/>
              </a:spcBef>
              <a:spcAft>
                <a:spcPct val="0"/>
              </a:spcAft>
            </a:pPr>
            <a:r>
              <a:rPr lang="it-IT" b="1" smtClean="0">
                <a:solidFill>
                  <a:srgbClr val="000099"/>
                </a:solidFill>
              </a:rPr>
              <a:t>Artt. 242 – 245</a:t>
            </a:r>
          </a:p>
          <a:p>
            <a:pPr algn="ctr" fontAlgn="base">
              <a:spcBef>
                <a:spcPct val="0"/>
              </a:spcBef>
              <a:spcAft>
                <a:spcPct val="0"/>
              </a:spcAft>
            </a:pPr>
            <a:endParaRPr lang="it-IT" b="1" smtClean="0">
              <a:solidFill>
                <a:srgbClr val="000099"/>
              </a:solidFill>
            </a:endParaRPr>
          </a:p>
        </p:txBody>
      </p:sp>
      <p:sp>
        <p:nvSpPr>
          <p:cNvPr id="545798" name="Rectangle 6"/>
          <p:cNvSpPr>
            <a:spLocks noChangeArrowheads="1"/>
          </p:cNvSpPr>
          <p:nvPr/>
        </p:nvSpPr>
        <p:spPr bwMode="auto">
          <a:xfrm>
            <a:off x="5508625" y="2420938"/>
            <a:ext cx="3635375" cy="3795712"/>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000" b="1" smtClean="0">
              <a:solidFill>
                <a:srgbClr val="000099"/>
              </a:solidFill>
            </a:endParaRPr>
          </a:p>
          <a:p>
            <a:pPr algn="ctr" fontAlgn="base">
              <a:spcBef>
                <a:spcPct val="0"/>
              </a:spcBef>
              <a:spcAft>
                <a:spcPct val="0"/>
              </a:spcAft>
            </a:pPr>
            <a:r>
              <a:rPr lang="it-IT" sz="2000" b="1" smtClean="0">
                <a:solidFill>
                  <a:srgbClr val="000099"/>
                </a:solidFill>
              </a:rPr>
              <a:t>Capo III</a:t>
            </a:r>
            <a:br>
              <a:rPr lang="it-IT" sz="2000" b="1" smtClean="0">
                <a:solidFill>
                  <a:srgbClr val="000099"/>
                </a:solidFill>
              </a:rPr>
            </a:br>
            <a:r>
              <a:rPr lang="it-IT" sz="2000" b="1" smtClean="0">
                <a:solidFill>
                  <a:srgbClr val="000099"/>
                </a:solidFill>
              </a:rPr>
              <a:t>Protezione dai rischi </a:t>
            </a:r>
            <a:r>
              <a:rPr lang="it-IT" sz="1600" b="1" smtClean="0">
                <a:solidFill>
                  <a:srgbClr val="000099"/>
                </a:solidFill>
              </a:rPr>
              <a:t>connessi</a:t>
            </a:r>
            <a:r>
              <a:rPr lang="it-IT" sz="2000" b="1" smtClean="0">
                <a:solidFill>
                  <a:srgbClr val="000099"/>
                </a:solidFill>
              </a:rPr>
              <a:t> </a:t>
            </a:r>
          </a:p>
          <a:p>
            <a:pPr algn="ctr" fontAlgn="base">
              <a:spcBef>
                <a:spcPct val="0"/>
              </a:spcBef>
              <a:spcAft>
                <a:spcPct val="0"/>
              </a:spcAft>
            </a:pPr>
            <a:r>
              <a:rPr lang="it-IT" sz="2000" b="1" smtClean="0">
                <a:solidFill>
                  <a:srgbClr val="000099"/>
                </a:solidFill>
              </a:rPr>
              <a:t>all'esposizione </a:t>
            </a:r>
          </a:p>
          <a:p>
            <a:pPr algn="ctr" fontAlgn="base">
              <a:spcBef>
                <a:spcPct val="0"/>
              </a:spcBef>
              <a:spcAft>
                <a:spcPct val="0"/>
              </a:spcAft>
            </a:pPr>
            <a:r>
              <a:rPr lang="it-IT" sz="2800" b="1" smtClean="0">
                <a:solidFill>
                  <a:srgbClr val="000099"/>
                </a:solidFill>
              </a:rPr>
              <a:t>all'</a:t>
            </a:r>
            <a:r>
              <a:rPr lang="it-IT" sz="3200" b="1" smtClean="0">
                <a:solidFill>
                  <a:srgbClr val="000099"/>
                </a:solidFill>
              </a:rPr>
              <a:t>amianto</a:t>
            </a:r>
            <a:r>
              <a:rPr lang="it-IT" sz="2800" b="1" smtClean="0">
                <a:solidFill>
                  <a:srgbClr val="000099"/>
                </a:solidFill>
              </a:rPr>
              <a:t/>
            </a:r>
            <a:br>
              <a:rPr lang="it-IT" sz="2800" b="1" smtClean="0">
                <a:solidFill>
                  <a:srgbClr val="000099"/>
                </a:solidFill>
              </a:rPr>
            </a:br>
            <a:r>
              <a:rPr lang="it-IT" b="1" smtClean="0">
                <a:solidFill>
                  <a:srgbClr val="000099"/>
                </a:solidFill>
              </a:rPr>
              <a:t>Sezione I</a:t>
            </a:r>
            <a:br>
              <a:rPr lang="it-IT" b="1" smtClean="0">
                <a:solidFill>
                  <a:srgbClr val="000099"/>
                </a:solidFill>
              </a:rPr>
            </a:br>
            <a:r>
              <a:rPr lang="it-IT" sz="2400" b="1" smtClean="0">
                <a:solidFill>
                  <a:srgbClr val="000099"/>
                </a:solidFill>
                <a:latin typeface="Garamond" pitchFamily="18" charset="0"/>
              </a:rPr>
              <a:t>Disposizioni generali</a:t>
            </a:r>
          </a:p>
          <a:p>
            <a:pPr algn="ctr" fontAlgn="base">
              <a:spcBef>
                <a:spcPct val="0"/>
              </a:spcBef>
              <a:spcAft>
                <a:spcPct val="0"/>
              </a:spcAft>
            </a:pPr>
            <a:r>
              <a:rPr lang="it-IT" sz="2400" b="1" smtClean="0">
                <a:solidFill>
                  <a:srgbClr val="000099"/>
                </a:solidFill>
                <a:latin typeface="Garamond" pitchFamily="18" charset="0"/>
              </a:rPr>
              <a:t>Artt. 246 – 247</a:t>
            </a:r>
          </a:p>
          <a:p>
            <a:pPr algn="ctr" fontAlgn="base">
              <a:spcBef>
                <a:spcPct val="0"/>
              </a:spcBef>
              <a:spcAft>
                <a:spcPct val="0"/>
              </a:spcAft>
            </a:pPr>
            <a:r>
              <a:rPr lang="it-IT" sz="2400" b="1" smtClean="0">
                <a:solidFill>
                  <a:srgbClr val="000099"/>
                </a:solidFill>
                <a:latin typeface="Garamond" pitchFamily="18" charset="0"/>
              </a:rPr>
              <a:t>Sezione II</a:t>
            </a:r>
            <a:br>
              <a:rPr lang="it-IT" sz="2400" b="1" smtClean="0">
                <a:solidFill>
                  <a:srgbClr val="000099"/>
                </a:solidFill>
                <a:latin typeface="Garamond" pitchFamily="18" charset="0"/>
              </a:rPr>
            </a:br>
            <a:r>
              <a:rPr lang="it-IT" sz="2400" b="1" smtClean="0">
                <a:solidFill>
                  <a:srgbClr val="000099"/>
                </a:solidFill>
                <a:latin typeface="Garamond" pitchFamily="18" charset="0"/>
              </a:rPr>
              <a:t>Obblighi </a:t>
            </a:r>
            <a:r>
              <a:rPr lang="it-IT" b="1" smtClean="0">
                <a:solidFill>
                  <a:srgbClr val="000099"/>
                </a:solidFill>
                <a:latin typeface="Garamond" pitchFamily="18" charset="0"/>
              </a:rPr>
              <a:t>del</a:t>
            </a:r>
            <a:r>
              <a:rPr lang="it-IT" sz="2400" b="1" smtClean="0">
                <a:solidFill>
                  <a:srgbClr val="000099"/>
                </a:solidFill>
                <a:latin typeface="Garamond" pitchFamily="18" charset="0"/>
              </a:rPr>
              <a:t> datore di lavoro</a:t>
            </a:r>
          </a:p>
          <a:p>
            <a:pPr algn="ctr" fontAlgn="base">
              <a:spcBef>
                <a:spcPct val="0"/>
              </a:spcBef>
              <a:spcAft>
                <a:spcPct val="0"/>
              </a:spcAft>
            </a:pPr>
            <a:r>
              <a:rPr lang="it-IT" sz="2400" b="1" smtClean="0">
                <a:solidFill>
                  <a:srgbClr val="000099"/>
                </a:solidFill>
                <a:latin typeface="Garamond" pitchFamily="18" charset="0"/>
              </a:rPr>
              <a:t>Artt. 248 - 261</a:t>
            </a:r>
          </a:p>
          <a:p>
            <a:pPr algn="ctr" fontAlgn="base">
              <a:spcBef>
                <a:spcPct val="0"/>
              </a:spcBef>
              <a:spcAft>
                <a:spcPct val="0"/>
              </a:spcAft>
            </a:pPr>
            <a:endParaRPr lang="it-IT" sz="2400" b="1" smtClean="0">
              <a:solidFill>
                <a:srgbClr val="000099"/>
              </a:solidFill>
              <a:latin typeface="Garamond" pitchFamily="18" charset="0"/>
            </a:endParaRPr>
          </a:p>
          <a:p>
            <a:pPr algn="ctr" fontAlgn="base">
              <a:spcBef>
                <a:spcPct val="0"/>
              </a:spcBef>
              <a:spcAft>
                <a:spcPct val="0"/>
              </a:spcAft>
            </a:pPr>
            <a:endParaRPr lang="it-IT" sz="2000" smtClean="0">
              <a:solidFill>
                <a:srgbClr val="000099"/>
              </a:solidFill>
            </a:endParaRPr>
          </a:p>
        </p:txBody>
      </p:sp>
      <p:sp>
        <p:nvSpPr>
          <p:cNvPr id="545799" name="Rectangle 7"/>
          <p:cNvSpPr>
            <a:spLocks noChangeArrowheads="1"/>
          </p:cNvSpPr>
          <p:nvPr/>
        </p:nvSpPr>
        <p:spPr bwMode="auto">
          <a:xfrm>
            <a:off x="2843213" y="5661025"/>
            <a:ext cx="2771775" cy="1196975"/>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400" b="1" smtClean="0">
                <a:solidFill>
                  <a:srgbClr val="000099"/>
                </a:solidFill>
              </a:rPr>
              <a:t>Capo IV Sanzioni</a:t>
            </a:r>
          </a:p>
          <a:p>
            <a:pPr algn="ctr" fontAlgn="base">
              <a:spcBef>
                <a:spcPct val="0"/>
              </a:spcBef>
              <a:spcAft>
                <a:spcPct val="0"/>
              </a:spcAft>
            </a:pPr>
            <a:r>
              <a:rPr lang="it-IT" sz="2400" b="1" smtClean="0">
                <a:solidFill>
                  <a:srgbClr val="000099"/>
                </a:solidFill>
              </a:rPr>
              <a:t>Artt.  262 – 265</a:t>
            </a:r>
          </a:p>
        </p:txBody>
      </p:sp>
      <p:pic>
        <p:nvPicPr>
          <p:cNvPr id="545800" name="Immagine 7" descr="http://www.primocanale.it/immagininews/20141120210646-AZIONE-BONIFICA-AMIANT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813425" y="1588"/>
            <a:ext cx="3330575"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4038690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46818" name="Rectangle 2"/>
          <p:cNvSpPr>
            <a:spLocks noChangeArrowheads="1"/>
          </p:cNvSpPr>
          <p:nvPr/>
        </p:nvSpPr>
        <p:spPr bwMode="auto">
          <a:xfrm>
            <a:off x="1042988" y="549275"/>
            <a:ext cx="3168650" cy="5545138"/>
          </a:xfrm>
          <a:prstGeom prst="rect">
            <a:avLst/>
          </a:prstGeom>
          <a:solidFill>
            <a:srgbClr val="FFCC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800" b="1" smtClean="0">
                <a:solidFill>
                  <a:srgbClr val="3333CC"/>
                </a:solidFill>
              </a:rPr>
              <a:t>Titolo X</a:t>
            </a:r>
            <a:br>
              <a:rPr lang="it-IT" sz="2800" b="1" smtClean="0">
                <a:solidFill>
                  <a:srgbClr val="3333CC"/>
                </a:solidFill>
              </a:rPr>
            </a:br>
            <a:r>
              <a:rPr lang="it-IT" sz="2800" b="1" smtClean="0">
                <a:solidFill>
                  <a:srgbClr val="3333CC"/>
                </a:solidFill>
              </a:rPr>
              <a:t/>
            </a:r>
            <a:br>
              <a:rPr lang="it-IT" sz="2800" b="1" smtClean="0">
                <a:solidFill>
                  <a:srgbClr val="3333CC"/>
                </a:solidFill>
              </a:rPr>
            </a:br>
            <a:r>
              <a:rPr lang="it-IT" sz="2800" b="1" smtClean="0">
                <a:solidFill>
                  <a:srgbClr val="3333CC"/>
                </a:solidFill>
              </a:rPr>
              <a:t>ESPOSIZIONE </a:t>
            </a:r>
          </a:p>
          <a:p>
            <a:pPr algn="ctr" fontAlgn="base">
              <a:spcBef>
                <a:spcPct val="0"/>
              </a:spcBef>
              <a:spcAft>
                <a:spcPct val="0"/>
              </a:spcAft>
            </a:pPr>
            <a:r>
              <a:rPr lang="it-IT" sz="2800" b="1" smtClean="0">
                <a:solidFill>
                  <a:srgbClr val="3333CC"/>
                </a:solidFill>
              </a:rPr>
              <a:t>AD AGENTI </a:t>
            </a:r>
          </a:p>
          <a:p>
            <a:pPr algn="ctr" fontAlgn="base">
              <a:spcBef>
                <a:spcPct val="0"/>
              </a:spcBef>
              <a:spcAft>
                <a:spcPct val="0"/>
              </a:spcAft>
            </a:pPr>
            <a:r>
              <a:rPr lang="it-IT" sz="2800" b="1" smtClean="0">
                <a:solidFill>
                  <a:srgbClr val="3333CC"/>
                </a:solidFill>
              </a:rPr>
              <a:t>BIOLOGICI</a:t>
            </a:r>
            <a:r>
              <a:rPr lang="it-IT" b="1" smtClean="0">
                <a:solidFill>
                  <a:srgbClr val="000000"/>
                </a:solidFill>
              </a:rPr>
              <a:t/>
            </a:r>
            <a:br>
              <a:rPr lang="it-IT" b="1" smtClean="0">
                <a:solidFill>
                  <a:srgbClr val="000000"/>
                </a:solidFill>
              </a:rPr>
            </a:br>
            <a:r>
              <a:rPr lang="it-IT" b="1" smtClean="0">
                <a:solidFill>
                  <a:srgbClr val="000000"/>
                </a:solidFill>
              </a:rPr>
              <a:t/>
            </a:r>
            <a:br>
              <a:rPr lang="it-IT" b="1" smtClean="0">
                <a:solidFill>
                  <a:srgbClr val="000000"/>
                </a:solidFill>
              </a:rPr>
            </a:br>
            <a:endParaRPr lang="it-IT" b="1" smtClean="0">
              <a:solidFill>
                <a:srgbClr val="000000"/>
              </a:solidFill>
            </a:endParaRPr>
          </a:p>
          <a:p>
            <a:pPr algn="ctr" fontAlgn="base">
              <a:spcBef>
                <a:spcPct val="0"/>
              </a:spcBef>
              <a:spcAft>
                <a:spcPct val="0"/>
              </a:spcAft>
            </a:pPr>
            <a:r>
              <a:rPr lang="it-IT" b="1" smtClean="0">
                <a:solidFill>
                  <a:srgbClr val="000000"/>
                </a:solidFill>
              </a:rPr>
              <a:t/>
            </a:r>
            <a:br>
              <a:rPr lang="it-IT" b="1" smtClean="0">
                <a:solidFill>
                  <a:srgbClr val="000000"/>
                </a:solidFill>
              </a:rPr>
            </a:br>
            <a:endParaRPr lang="it-IT" b="1" smtClean="0">
              <a:solidFill>
                <a:srgbClr val="000000"/>
              </a:solidFill>
            </a:endParaRPr>
          </a:p>
        </p:txBody>
      </p:sp>
      <p:sp>
        <p:nvSpPr>
          <p:cNvPr id="546819" name="Rectangle 3"/>
          <p:cNvSpPr>
            <a:spLocks noChangeArrowheads="1"/>
          </p:cNvSpPr>
          <p:nvPr/>
        </p:nvSpPr>
        <p:spPr bwMode="auto">
          <a:xfrm>
            <a:off x="5219700" y="333375"/>
            <a:ext cx="3311525" cy="146685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b="1" smtClean="0">
                <a:solidFill>
                  <a:srgbClr val="000000"/>
                </a:solidFill>
              </a:rPr>
              <a:t>Capo I</a:t>
            </a:r>
          </a:p>
          <a:p>
            <a:pPr algn="ctr" fontAlgn="base">
              <a:spcBef>
                <a:spcPct val="0"/>
              </a:spcBef>
              <a:spcAft>
                <a:spcPct val="0"/>
              </a:spcAft>
            </a:pPr>
            <a:r>
              <a:rPr lang="it-IT" b="1" smtClean="0">
                <a:solidFill>
                  <a:srgbClr val="000000"/>
                </a:solidFill>
              </a:rPr>
              <a:t>Artt 266 - 270</a:t>
            </a:r>
          </a:p>
        </p:txBody>
      </p:sp>
      <p:sp>
        <p:nvSpPr>
          <p:cNvPr id="546820" name="Rectangle 4"/>
          <p:cNvSpPr>
            <a:spLocks noChangeArrowheads="1"/>
          </p:cNvSpPr>
          <p:nvPr/>
        </p:nvSpPr>
        <p:spPr bwMode="auto">
          <a:xfrm>
            <a:off x="4787900" y="2133600"/>
            <a:ext cx="3743325" cy="1223963"/>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b="1" smtClean="0">
                <a:solidFill>
                  <a:srgbClr val="FF0000"/>
                </a:solidFill>
              </a:rPr>
              <a:t>Capo II</a:t>
            </a:r>
            <a:br>
              <a:rPr lang="it-IT" b="1" smtClean="0">
                <a:solidFill>
                  <a:srgbClr val="FF0000"/>
                </a:solidFill>
              </a:rPr>
            </a:br>
            <a:r>
              <a:rPr lang="it-IT" b="1" smtClean="0">
                <a:solidFill>
                  <a:srgbClr val="FF0000"/>
                </a:solidFill>
              </a:rPr>
              <a:t>Obblighi del datore di lavoro</a:t>
            </a:r>
          </a:p>
          <a:p>
            <a:pPr algn="ctr" fontAlgn="base">
              <a:spcBef>
                <a:spcPct val="0"/>
              </a:spcBef>
              <a:spcAft>
                <a:spcPct val="0"/>
              </a:spcAft>
            </a:pPr>
            <a:r>
              <a:rPr lang="it-IT" b="1" smtClean="0">
                <a:solidFill>
                  <a:srgbClr val="FF0000"/>
                </a:solidFill>
              </a:rPr>
              <a:t>Artt. 271 -278</a:t>
            </a:r>
          </a:p>
          <a:p>
            <a:pPr algn="ctr" fontAlgn="base">
              <a:spcBef>
                <a:spcPct val="0"/>
              </a:spcBef>
              <a:spcAft>
                <a:spcPct val="0"/>
              </a:spcAft>
            </a:pPr>
            <a:endParaRPr lang="it-IT" smtClean="0">
              <a:solidFill>
                <a:srgbClr val="000000"/>
              </a:solidFill>
            </a:endParaRPr>
          </a:p>
        </p:txBody>
      </p:sp>
      <p:sp>
        <p:nvSpPr>
          <p:cNvPr id="546821" name="Rectangle 5"/>
          <p:cNvSpPr>
            <a:spLocks noChangeArrowheads="1"/>
          </p:cNvSpPr>
          <p:nvPr/>
        </p:nvSpPr>
        <p:spPr bwMode="auto">
          <a:xfrm>
            <a:off x="4932363" y="3500438"/>
            <a:ext cx="3671887" cy="165735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b="1" smtClean="0">
                <a:solidFill>
                  <a:srgbClr val="000000"/>
                </a:solidFill>
              </a:rPr>
              <a:t>Capo III</a:t>
            </a:r>
            <a:br>
              <a:rPr lang="it-IT" b="1" smtClean="0">
                <a:solidFill>
                  <a:srgbClr val="000000"/>
                </a:solidFill>
              </a:rPr>
            </a:br>
            <a:r>
              <a:rPr lang="it-IT" b="1" smtClean="0">
                <a:solidFill>
                  <a:srgbClr val="000000"/>
                </a:solidFill>
              </a:rPr>
              <a:t/>
            </a:r>
            <a:br>
              <a:rPr lang="it-IT" b="1" smtClean="0">
                <a:solidFill>
                  <a:srgbClr val="000000"/>
                </a:solidFill>
              </a:rPr>
            </a:br>
            <a:r>
              <a:rPr lang="it-IT" b="1" smtClean="0">
                <a:solidFill>
                  <a:srgbClr val="000000"/>
                </a:solidFill>
              </a:rPr>
              <a:t>Sorveglianza sanitaria</a:t>
            </a:r>
          </a:p>
          <a:p>
            <a:pPr algn="ctr" fontAlgn="base">
              <a:spcBef>
                <a:spcPct val="0"/>
              </a:spcBef>
              <a:spcAft>
                <a:spcPct val="0"/>
              </a:spcAft>
            </a:pPr>
            <a:r>
              <a:rPr lang="it-IT" b="1" smtClean="0">
                <a:solidFill>
                  <a:srgbClr val="000000"/>
                </a:solidFill>
              </a:rPr>
              <a:t>Artt. 279 – 281</a:t>
            </a:r>
          </a:p>
          <a:p>
            <a:pPr algn="ctr" fontAlgn="base">
              <a:spcBef>
                <a:spcPct val="0"/>
              </a:spcBef>
              <a:spcAft>
                <a:spcPct val="0"/>
              </a:spcAft>
            </a:pPr>
            <a:endParaRPr lang="it-IT" smtClean="0">
              <a:solidFill>
                <a:srgbClr val="000000"/>
              </a:solidFill>
            </a:endParaRPr>
          </a:p>
        </p:txBody>
      </p:sp>
      <p:sp>
        <p:nvSpPr>
          <p:cNvPr id="546822" name="Rectangle 6"/>
          <p:cNvSpPr>
            <a:spLocks noChangeArrowheads="1"/>
          </p:cNvSpPr>
          <p:nvPr/>
        </p:nvSpPr>
        <p:spPr bwMode="auto">
          <a:xfrm>
            <a:off x="5364163" y="5373688"/>
            <a:ext cx="2952750" cy="10795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b="1" smtClean="0">
                <a:solidFill>
                  <a:srgbClr val="FF0000"/>
                </a:solidFill>
              </a:rPr>
              <a:t>Capo IV</a:t>
            </a:r>
            <a:br>
              <a:rPr lang="it-IT" b="1" smtClean="0">
                <a:solidFill>
                  <a:srgbClr val="FF0000"/>
                </a:solidFill>
              </a:rPr>
            </a:br>
            <a:r>
              <a:rPr lang="it-IT" b="1" smtClean="0">
                <a:solidFill>
                  <a:srgbClr val="FF0000"/>
                </a:solidFill>
              </a:rPr>
              <a:t>Sanzioni</a:t>
            </a:r>
          </a:p>
          <a:p>
            <a:pPr algn="ctr" fontAlgn="base">
              <a:spcBef>
                <a:spcPct val="0"/>
              </a:spcBef>
              <a:spcAft>
                <a:spcPct val="0"/>
              </a:spcAft>
            </a:pPr>
            <a:r>
              <a:rPr lang="it-IT" b="1" smtClean="0">
                <a:solidFill>
                  <a:srgbClr val="FF0000"/>
                </a:solidFill>
              </a:rPr>
              <a:t>Artt.  282 – 286</a:t>
            </a:r>
          </a:p>
          <a:p>
            <a:pPr algn="ctr" fontAlgn="base">
              <a:spcBef>
                <a:spcPct val="0"/>
              </a:spcBef>
              <a:spcAft>
                <a:spcPct val="0"/>
              </a:spcAft>
            </a:pPr>
            <a:endParaRPr lang="it-IT" smtClean="0">
              <a:solidFill>
                <a:srgbClr val="FF0000"/>
              </a:solidFill>
            </a:endParaRPr>
          </a:p>
        </p:txBody>
      </p:sp>
      <p:pic>
        <p:nvPicPr>
          <p:cNvPr id="546823" name="Immagine 6" descr="http://cdambiente.it/wp-content/uploads/2013/07/rischio_biologico.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0825" y="3933825"/>
            <a:ext cx="4683125" cy="269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894462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84994" name="Titolo 1"/>
          <p:cNvSpPr>
            <a:spLocks noGrp="1"/>
          </p:cNvSpPr>
          <p:nvPr>
            <p:ph type="ctrTitle"/>
          </p:nvPr>
        </p:nvSpPr>
        <p:spPr>
          <a:xfrm>
            <a:off x="611188" y="188913"/>
            <a:ext cx="8061325" cy="1295400"/>
          </a:xfrm>
          <a:solidFill>
            <a:schemeClr val="accent1"/>
          </a:solidFill>
        </p:spPr>
        <p:txBody>
          <a:bodyPr/>
          <a:lstStyle/>
          <a:p>
            <a:pPr>
              <a:defRPr/>
            </a:pPr>
            <a:r>
              <a:rPr lang="it-IT" sz="3200" b="1" dirty="0" smtClean="0">
                <a:solidFill>
                  <a:schemeClr val="accent6"/>
                </a:solidFill>
              </a:rPr>
              <a:t>Un nuovo titolo nel TUS il X bis </a:t>
            </a:r>
            <a:br>
              <a:rPr lang="it-IT" sz="3200" b="1" dirty="0" smtClean="0">
                <a:solidFill>
                  <a:schemeClr val="accent6"/>
                </a:solidFill>
              </a:rPr>
            </a:br>
            <a:r>
              <a:rPr lang="it-IT" sz="2800" dirty="0" smtClean="0">
                <a:solidFill>
                  <a:srgbClr val="FF0000"/>
                </a:solidFill>
              </a:rPr>
              <a:t>Protezione dalle ferite da taglio e da punta nel settore ospedaliero e sanitario</a:t>
            </a:r>
            <a:endParaRPr lang="it-IT" dirty="0" smtClean="0">
              <a:solidFill>
                <a:srgbClr val="FF0000"/>
              </a:solidFill>
            </a:endParaRPr>
          </a:p>
        </p:txBody>
      </p:sp>
      <p:sp>
        <p:nvSpPr>
          <p:cNvPr id="84995" name="Sottotitolo 2"/>
          <p:cNvSpPr>
            <a:spLocks noGrp="1"/>
          </p:cNvSpPr>
          <p:nvPr>
            <p:ph type="subTitle" idx="1"/>
          </p:nvPr>
        </p:nvSpPr>
        <p:spPr>
          <a:xfrm>
            <a:off x="412750" y="1916113"/>
            <a:ext cx="7831138" cy="4941887"/>
          </a:xfrm>
          <a:blipFill>
            <a:blip r:embed="rId2" cstate="print"/>
            <a:tile tx="0" ty="0" sx="100000" sy="100000" flip="none" algn="tl"/>
          </a:blipFill>
          <a:ln>
            <a:solidFill>
              <a:schemeClr val="tx2">
                <a:lumMod val="50000"/>
                <a:lumOff val="50000"/>
              </a:schemeClr>
            </a:solidFill>
          </a:ln>
        </p:spPr>
        <p:txBody>
          <a:bodyPr/>
          <a:lstStyle/>
          <a:p>
            <a:pPr>
              <a:defRPr/>
            </a:pPr>
            <a:r>
              <a:rPr lang="it-IT" sz="1800" b="1" dirty="0" smtClean="0">
                <a:solidFill>
                  <a:srgbClr val="C00000"/>
                </a:solidFill>
              </a:rPr>
              <a:t>DECRETO LEGISLATIVO </a:t>
            </a:r>
            <a:r>
              <a:rPr lang="it-IT" sz="1600" b="1" dirty="0" smtClean="0">
                <a:solidFill>
                  <a:srgbClr val="C00000"/>
                </a:solidFill>
              </a:rPr>
              <a:t>19 febbraio 2014, n. </a:t>
            </a:r>
            <a:r>
              <a:rPr lang="it-IT" sz="1800" b="1" dirty="0" smtClean="0">
                <a:solidFill>
                  <a:srgbClr val="C00000"/>
                </a:solidFill>
              </a:rPr>
              <a:t>19 </a:t>
            </a:r>
          </a:p>
          <a:p>
            <a:pPr>
              <a:defRPr/>
            </a:pPr>
            <a:r>
              <a:rPr lang="it-IT" sz="2400" dirty="0" smtClean="0">
                <a:solidFill>
                  <a:srgbClr val="C00000"/>
                </a:solidFill>
              </a:rPr>
              <a:t>Attuazione della direttiva 2010/32/UE che attua l'accordo quadro, concluso da HOSPEEM e FSESP, in materia di prevenzione delle ferite da taglio o da punta nel settore ospedaliero e sanitario. </a:t>
            </a:r>
            <a:r>
              <a:rPr lang="it-IT" sz="1600" dirty="0" smtClean="0">
                <a:solidFill>
                  <a:srgbClr val="C00000"/>
                </a:solidFill>
              </a:rPr>
              <a:t>(14G00031) (GU Serie Generale n.57 del 10-3-2014)</a:t>
            </a:r>
          </a:p>
          <a:p>
            <a:pPr>
              <a:defRPr/>
            </a:pPr>
            <a:r>
              <a:rPr lang="it-IT" sz="1600" dirty="0" smtClean="0">
                <a:solidFill>
                  <a:srgbClr val="C00000"/>
                </a:solidFill>
                <a:latin typeface="Algerian" pitchFamily="82" charset="0"/>
              </a:rPr>
              <a:t> Entrata in vigore del provvedimento: 25/03/2014</a:t>
            </a:r>
          </a:p>
          <a:p>
            <a:pPr>
              <a:defRPr/>
            </a:pPr>
            <a:endParaRPr lang="it-IT" dirty="0" smtClean="0">
              <a:solidFill>
                <a:srgbClr val="C00000"/>
              </a:solidFill>
            </a:endParaRPr>
          </a:p>
        </p:txBody>
      </p:sp>
      <p:pic>
        <p:nvPicPr>
          <p:cNvPr id="547844" name="Immagine 3" descr="http://www.adpmi.org/img/big/protezione_dalle_ferite_da_taglio_e_da_punta_nel_s.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51050" y="4221163"/>
            <a:ext cx="4572000" cy="2636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639937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48866" name="Rectangle 2"/>
          <p:cNvSpPr>
            <a:spLocks noChangeArrowheads="1"/>
          </p:cNvSpPr>
          <p:nvPr/>
        </p:nvSpPr>
        <p:spPr bwMode="auto">
          <a:xfrm>
            <a:off x="323850" y="981075"/>
            <a:ext cx="5327650" cy="5545138"/>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3200" b="1" smtClean="0">
                <a:solidFill>
                  <a:srgbClr val="FFFFFF"/>
                </a:solidFill>
                <a:latin typeface="Book Antiqua" pitchFamily="18" charset="0"/>
              </a:rPr>
              <a:t>Titolo XI</a:t>
            </a:r>
            <a:br>
              <a:rPr lang="it-IT" sz="3200" b="1" smtClean="0">
                <a:solidFill>
                  <a:srgbClr val="FFFFFF"/>
                </a:solidFill>
                <a:latin typeface="Book Antiqua" pitchFamily="18" charset="0"/>
              </a:rPr>
            </a:br>
            <a:r>
              <a:rPr lang="it-IT" sz="3200" b="1" smtClean="0">
                <a:solidFill>
                  <a:srgbClr val="FFFFFF"/>
                </a:solidFill>
                <a:latin typeface="Book Antiqua" pitchFamily="18" charset="0"/>
              </a:rPr>
              <a:t/>
            </a:r>
            <a:br>
              <a:rPr lang="it-IT" sz="3200" b="1" smtClean="0">
                <a:solidFill>
                  <a:srgbClr val="FFFFFF"/>
                </a:solidFill>
                <a:latin typeface="Book Antiqua" pitchFamily="18" charset="0"/>
              </a:rPr>
            </a:br>
            <a:r>
              <a:rPr lang="it-IT" sz="3200" b="1" smtClean="0">
                <a:solidFill>
                  <a:srgbClr val="FFFFFF"/>
                </a:solidFill>
                <a:latin typeface="Book Antiqua" pitchFamily="18" charset="0"/>
              </a:rPr>
              <a:t>PROTEZIONE </a:t>
            </a:r>
          </a:p>
          <a:p>
            <a:pPr algn="ctr" fontAlgn="base">
              <a:spcBef>
                <a:spcPct val="0"/>
              </a:spcBef>
              <a:spcAft>
                <a:spcPct val="0"/>
              </a:spcAft>
            </a:pPr>
            <a:r>
              <a:rPr lang="it-IT" sz="3200" b="1" smtClean="0">
                <a:solidFill>
                  <a:srgbClr val="FFFFFF"/>
                </a:solidFill>
                <a:latin typeface="Book Antiqua" pitchFamily="18" charset="0"/>
              </a:rPr>
              <a:t>DA ATMOSFERE </a:t>
            </a:r>
          </a:p>
          <a:p>
            <a:pPr algn="ctr" fontAlgn="base">
              <a:spcBef>
                <a:spcPct val="0"/>
              </a:spcBef>
              <a:spcAft>
                <a:spcPct val="0"/>
              </a:spcAft>
            </a:pPr>
            <a:r>
              <a:rPr lang="it-IT" sz="3200" b="1" smtClean="0">
                <a:solidFill>
                  <a:srgbClr val="FFFFFF"/>
                </a:solidFill>
                <a:latin typeface="Book Antiqua" pitchFamily="18" charset="0"/>
              </a:rPr>
              <a:t>ESPLOSIVE</a:t>
            </a:r>
            <a:br>
              <a:rPr lang="it-IT" sz="3200" b="1" smtClean="0">
                <a:solidFill>
                  <a:srgbClr val="FFFFFF"/>
                </a:solidFill>
                <a:latin typeface="Book Antiqua" pitchFamily="18" charset="0"/>
              </a:rPr>
            </a:br>
            <a:r>
              <a:rPr lang="it-IT" sz="3200" b="1" smtClean="0">
                <a:solidFill>
                  <a:srgbClr val="FFFFFF"/>
                </a:solidFill>
                <a:latin typeface="Book Antiqua" pitchFamily="18" charset="0"/>
              </a:rPr>
              <a:t/>
            </a:r>
            <a:br>
              <a:rPr lang="it-IT" sz="3200" b="1" smtClean="0">
                <a:solidFill>
                  <a:srgbClr val="FFFFFF"/>
                </a:solidFill>
                <a:latin typeface="Book Antiqua" pitchFamily="18" charset="0"/>
              </a:rPr>
            </a:br>
            <a:r>
              <a:rPr lang="it-IT" b="1" smtClean="0">
                <a:solidFill>
                  <a:srgbClr val="000099"/>
                </a:solidFill>
              </a:rPr>
              <a:t/>
            </a:r>
            <a:br>
              <a:rPr lang="it-IT" b="1" smtClean="0">
                <a:solidFill>
                  <a:srgbClr val="000099"/>
                </a:solidFill>
              </a:rPr>
            </a:br>
            <a:endParaRPr lang="it-IT" b="1" smtClean="0">
              <a:solidFill>
                <a:srgbClr val="000099"/>
              </a:solidFill>
            </a:endParaRPr>
          </a:p>
        </p:txBody>
      </p:sp>
      <p:sp>
        <p:nvSpPr>
          <p:cNvPr id="548867" name="Rectangle 3"/>
          <p:cNvSpPr>
            <a:spLocks noChangeArrowheads="1"/>
          </p:cNvSpPr>
          <p:nvPr/>
        </p:nvSpPr>
        <p:spPr bwMode="auto">
          <a:xfrm>
            <a:off x="6372225" y="0"/>
            <a:ext cx="2376488" cy="2655888"/>
          </a:xfrm>
          <a:prstGeom prst="rect">
            <a:avLst/>
          </a:prstGeom>
          <a:solidFill>
            <a:srgbClr val="F2ACE0"/>
          </a:solidFill>
          <a:ln w="2857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3200" b="1" smtClean="0">
                <a:solidFill>
                  <a:srgbClr val="000000"/>
                </a:solidFill>
                <a:latin typeface="Bodoni MT Condensed" pitchFamily="18" charset="0"/>
              </a:rPr>
              <a:t>Capo I</a:t>
            </a:r>
            <a:br>
              <a:rPr lang="it-IT" sz="3200" b="1" smtClean="0">
                <a:solidFill>
                  <a:srgbClr val="000000"/>
                </a:solidFill>
                <a:latin typeface="Bodoni MT Condensed" pitchFamily="18" charset="0"/>
              </a:rPr>
            </a:br>
            <a:r>
              <a:rPr lang="it-IT" sz="3200" b="1" smtClean="0">
                <a:solidFill>
                  <a:srgbClr val="000000"/>
                </a:solidFill>
                <a:latin typeface="Bodoni MT Condensed" pitchFamily="18" charset="0"/>
              </a:rPr>
              <a:t>Disposizioni</a:t>
            </a:r>
          </a:p>
          <a:p>
            <a:pPr algn="ctr" fontAlgn="base">
              <a:spcBef>
                <a:spcPct val="0"/>
              </a:spcBef>
              <a:spcAft>
                <a:spcPct val="0"/>
              </a:spcAft>
            </a:pPr>
            <a:r>
              <a:rPr lang="it-IT" sz="3200" b="1" smtClean="0">
                <a:solidFill>
                  <a:srgbClr val="000000"/>
                </a:solidFill>
                <a:latin typeface="Bodoni MT Condensed" pitchFamily="18" charset="0"/>
              </a:rPr>
              <a:t> generali</a:t>
            </a:r>
          </a:p>
          <a:p>
            <a:pPr algn="ctr" fontAlgn="base">
              <a:spcBef>
                <a:spcPct val="0"/>
              </a:spcBef>
              <a:spcAft>
                <a:spcPct val="0"/>
              </a:spcAft>
            </a:pPr>
            <a:r>
              <a:rPr lang="it-IT" sz="3200" b="1" smtClean="0">
                <a:solidFill>
                  <a:srgbClr val="000000"/>
                </a:solidFill>
                <a:latin typeface="Bodoni MT Condensed" pitchFamily="18" charset="0"/>
              </a:rPr>
              <a:t>Artt.  287 - 288</a:t>
            </a:r>
          </a:p>
          <a:p>
            <a:pPr algn="ctr" fontAlgn="base">
              <a:spcBef>
                <a:spcPct val="0"/>
              </a:spcBef>
              <a:spcAft>
                <a:spcPct val="0"/>
              </a:spcAft>
            </a:pPr>
            <a:endParaRPr lang="it-IT" sz="3200" smtClean="0">
              <a:solidFill>
                <a:srgbClr val="000000"/>
              </a:solidFill>
              <a:latin typeface="Bodoni MT Condensed" pitchFamily="18" charset="0"/>
            </a:endParaRPr>
          </a:p>
        </p:txBody>
      </p:sp>
      <p:sp>
        <p:nvSpPr>
          <p:cNvPr id="548868" name="Rectangle 4"/>
          <p:cNvSpPr>
            <a:spLocks noChangeArrowheads="1"/>
          </p:cNvSpPr>
          <p:nvPr/>
        </p:nvSpPr>
        <p:spPr bwMode="auto">
          <a:xfrm>
            <a:off x="5940425" y="2852738"/>
            <a:ext cx="2232025" cy="2016125"/>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z="2400" b="1" smtClean="0">
              <a:solidFill>
                <a:srgbClr val="000099"/>
              </a:solidFill>
            </a:endParaRPr>
          </a:p>
          <a:p>
            <a:pPr algn="ctr" fontAlgn="base">
              <a:spcBef>
                <a:spcPct val="0"/>
              </a:spcBef>
              <a:spcAft>
                <a:spcPct val="0"/>
              </a:spcAft>
            </a:pPr>
            <a:r>
              <a:rPr lang="it-IT" sz="2400" b="1" smtClean="0">
                <a:solidFill>
                  <a:srgbClr val="000099"/>
                </a:solidFill>
              </a:rPr>
              <a:t>Capo II</a:t>
            </a:r>
            <a:br>
              <a:rPr lang="it-IT" sz="2400" b="1" smtClean="0">
                <a:solidFill>
                  <a:srgbClr val="000099"/>
                </a:solidFill>
              </a:rPr>
            </a:br>
            <a:r>
              <a:rPr lang="it-IT" sz="2400" b="1" smtClean="0">
                <a:solidFill>
                  <a:srgbClr val="000099"/>
                </a:solidFill>
              </a:rPr>
              <a:t>Obblighi del </a:t>
            </a:r>
          </a:p>
          <a:p>
            <a:pPr algn="ctr" fontAlgn="base">
              <a:spcBef>
                <a:spcPct val="0"/>
              </a:spcBef>
              <a:spcAft>
                <a:spcPct val="0"/>
              </a:spcAft>
            </a:pPr>
            <a:r>
              <a:rPr lang="it-IT" sz="2400" b="1" smtClean="0">
                <a:solidFill>
                  <a:srgbClr val="000099"/>
                </a:solidFill>
              </a:rPr>
              <a:t>datore </a:t>
            </a:r>
          </a:p>
          <a:p>
            <a:pPr algn="ctr" fontAlgn="base">
              <a:spcBef>
                <a:spcPct val="0"/>
              </a:spcBef>
              <a:spcAft>
                <a:spcPct val="0"/>
              </a:spcAft>
            </a:pPr>
            <a:r>
              <a:rPr lang="it-IT" sz="2400" b="1" smtClean="0">
                <a:solidFill>
                  <a:srgbClr val="000099"/>
                </a:solidFill>
              </a:rPr>
              <a:t>di lavoro</a:t>
            </a:r>
          </a:p>
          <a:p>
            <a:pPr algn="ctr" fontAlgn="base">
              <a:spcBef>
                <a:spcPct val="0"/>
              </a:spcBef>
              <a:spcAft>
                <a:spcPct val="0"/>
              </a:spcAft>
            </a:pPr>
            <a:r>
              <a:rPr lang="it-IT" sz="2400" b="1" smtClean="0">
                <a:solidFill>
                  <a:srgbClr val="000099"/>
                </a:solidFill>
              </a:rPr>
              <a:t>Artt.  289 – 296</a:t>
            </a:r>
          </a:p>
          <a:p>
            <a:pPr algn="ctr" fontAlgn="base">
              <a:spcBef>
                <a:spcPct val="0"/>
              </a:spcBef>
              <a:spcAft>
                <a:spcPct val="0"/>
              </a:spcAft>
            </a:pPr>
            <a:endParaRPr lang="it-IT" sz="2400" smtClean="0">
              <a:solidFill>
                <a:srgbClr val="000099"/>
              </a:solidFill>
            </a:endParaRPr>
          </a:p>
        </p:txBody>
      </p:sp>
      <p:sp>
        <p:nvSpPr>
          <p:cNvPr id="548869" name="Rectangle 5"/>
          <p:cNvSpPr>
            <a:spLocks noChangeArrowheads="1"/>
          </p:cNvSpPr>
          <p:nvPr/>
        </p:nvSpPr>
        <p:spPr bwMode="auto">
          <a:xfrm>
            <a:off x="6732588" y="5202238"/>
            <a:ext cx="1835150" cy="1655762"/>
          </a:xfrm>
          <a:prstGeom prst="rect">
            <a:avLst/>
          </a:prstGeom>
          <a:solidFill>
            <a:schemeClr val="bg2"/>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400" b="1" smtClean="0">
                <a:solidFill>
                  <a:srgbClr val="FFFF66"/>
                </a:solidFill>
              </a:rPr>
              <a:t>Capo III</a:t>
            </a:r>
            <a:br>
              <a:rPr lang="it-IT" sz="2400" b="1" smtClean="0">
                <a:solidFill>
                  <a:srgbClr val="FFFF66"/>
                </a:solidFill>
              </a:rPr>
            </a:br>
            <a:r>
              <a:rPr lang="it-IT" sz="2400" b="1" smtClean="0">
                <a:solidFill>
                  <a:srgbClr val="FFFF66"/>
                </a:solidFill>
              </a:rPr>
              <a:t>Sanzioni</a:t>
            </a:r>
          </a:p>
          <a:p>
            <a:pPr algn="ctr" fontAlgn="base">
              <a:spcBef>
                <a:spcPct val="0"/>
              </a:spcBef>
              <a:spcAft>
                <a:spcPct val="0"/>
              </a:spcAft>
            </a:pPr>
            <a:r>
              <a:rPr lang="it-IT" sz="2400" b="1" smtClean="0">
                <a:solidFill>
                  <a:srgbClr val="FFFF66"/>
                </a:solidFill>
              </a:rPr>
              <a:t>Art.  297</a:t>
            </a:r>
          </a:p>
          <a:p>
            <a:pPr algn="ctr" fontAlgn="base">
              <a:spcBef>
                <a:spcPct val="0"/>
              </a:spcBef>
              <a:spcAft>
                <a:spcPct val="0"/>
              </a:spcAft>
            </a:pPr>
            <a:endParaRPr lang="it-IT" sz="2400" smtClean="0">
              <a:solidFill>
                <a:srgbClr val="FFFF66"/>
              </a:solidFill>
            </a:endParaRPr>
          </a:p>
        </p:txBody>
      </p:sp>
      <p:pic>
        <p:nvPicPr>
          <p:cNvPr id="548870" name="Immagine 5" descr="http://www.cpa.uive.it/immagini/i-servizi/39/imglist/rischio_esplosion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1550" y="4652963"/>
            <a:ext cx="3887788" cy="172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0657138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2266950" y="404813"/>
            <a:ext cx="5545138" cy="5545137"/>
          </a:xfrm>
          <a:prstGeom prst="rect">
            <a:avLst/>
          </a:prstGeom>
          <a:solidFill>
            <a:srgbClr val="FFCC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2800" b="1" smtClean="0">
                <a:solidFill>
                  <a:srgbClr val="000000"/>
                </a:solidFill>
              </a:rPr>
              <a:t>Titolo XII</a:t>
            </a:r>
            <a:br>
              <a:rPr lang="it-IT" sz="2800" b="1" smtClean="0">
                <a:solidFill>
                  <a:srgbClr val="000000"/>
                </a:solidFill>
              </a:rPr>
            </a:br>
            <a:r>
              <a:rPr lang="it-IT" sz="2800" b="1" smtClean="0">
                <a:solidFill>
                  <a:srgbClr val="000000"/>
                </a:solidFill>
              </a:rPr>
              <a:t/>
            </a:r>
            <a:br>
              <a:rPr lang="it-IT" sz="2800" b="1" smtClean="0">
                <a:solidFill>
                  <a:srgbClr val="000000"/>
                </a:solidFill>
              </a:rPr>
            </a:br>
            <a:r>
              <a:rPr lang="it-IT" sz="2800" b="1" smtClean="0">
                <a:solidFill>
                  <a:srgbClr val="000000"/>
                </a:solidFill>
              </a:rPr>
              <a:t>DISPOSIZIONI IN MATERIA </a:t>
            </a:r>
          </a:p>
          <a:p>
            <a:pPr algn="ctr" fontAlgn="base">
              <a:spcBef>
                <a:spcPct val="0"/>
              </a:spcBef>
              <a:spcAft>
                <a:spcPct val="0"/>
              </a:spcAft>
            </a:pPr>
            <a:r>
              <a:rPr lang="it-IT" sz="2800" b="1" smtClean="0">
                <a:solidFill>
                  <a:srgbClr val="000000"/>
                </a:solidFill>
              </a:rPr>
              <a:t>PENALE E DI PROCEDURA </a:t>
            </a:r>
          </a:p>
          <a:p>
            <a:pPr algn="ctr" fontAlgn="base">
              <a:spcBef>
                <a:spcPct val="0"/>
              </a:spcBef>
              <a:spcAft>
                <a:spcPct val="0"/>
              </a:spcAft>
            </a:pPr>
            <a:r>
              <a:rPr lang="it-IT" sz="2800" b="1" smtClean="0">
                <a:solidFill>
                  <a:srgbClr val="000000"/>
                </a:solidFill>
              </a:rPr>
              <a:t>PENALE</a:t>
            </a:r>
          </a:p>
          <a:p>
            <a:pPr algn="ctr" fontAlgn="base">
              <a:spcBef>
                <a:spcPct val="0"/>
              </a:spcBef>
              <a:spcAft>
                <a:spcPct val="0"/>
              </a:spcAft>
            </a:pPr>
            <a:r>
              <a:rPr lang="it-IT" sz="2800" b="1" smtClean="0">
                <a:solidFill>
                  <a:srgbClr val="000000"/>
                </a:solidFill>
              </a:rPr>
              <a:t>Artt.  298 – 303</a:t>
            </a:r>
          </a:p>
        </p:txBody>
      </p:sp>
      <p:pic>
        <p:nvPicPr>
          <p:cNvPr id="549891" name="Picture 4" descr="Balance scale.jpg">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9388" y="2205038"/>
            <a:ext cx="1800225"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2876370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550914" name="Rectangle 2"/>
          <p:cNvSpPr>
            <a:spLocks noChangeArrowheads="1"/>
          </p:cNvSpPr>
          <p:nvPr/>
        </p:nvSpPr>
        <p:spPr bwMode="auto">
          <a:xfrm>
            <a:off x="1835150" y="765175"/>
            <a:ext cx="4537075" cy="5545138"/>
          </a:xfrm>
          <a:prstGeom prst="rect">
            <a:avLst/>
          </a:prstGeom>
          <a:solidFill>
            <a:srgbClr val="FFCC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it-IT" sz="4000" b="1" smtClean="0">
                <a:solidFill>
                  <a:srgbClr val="000000"/>
                </a:solidFill>
              </a:rPr>
              <a:t>Titolo XIII</a:t>
            </a:r>
            <a:br>
              <a:rPr lang="it-IT" sz="4000" b="1" smtClean="0">
                <a:solidFill>
                  <a:srgbClr val="000000"/>
                </a:solidFill>
              </a:rPr>
            </a:br>
            <a:r>
              <a:rPr lang="it-IT" sz="2400" b="1" smtClean="0">
                <a:solidFill>
                  <a:srgbClr val="000000"/>
                </a:solidFill>
              </a:rPr>
              <a:t/>
            </a:r>
            <a:br>
              <a:rPr lang="it-IT" sz="2400" b="1" smtClean="0">
                <a:solidFill>
                  <a:srgbClr val="000000"/>
                </a:solidFill>
              </a:rPr>
            </a:br>
            <a:r>
              <a:rPr lang="it-IT" sz="2400" b="1" smtClean="0">
                <a:solidFill>
                  <a:srgbClr val="000000"/>
                </a:solidFill>
              </a:rPr>
              <a:t/>
            </a:r>
            <a:br>
              <a:rPr lang="it-IT" sz="2400" b="1" smtClean="0">
                <a:solidFill>
                  <a:srgbClr val="000000"/>
                </a:solidFill>
              </a:rPr>
            </a:br>
            <a:endParaRPr lang="it-IT" sz="2400" b="1" smtClean="0">
              <a:solidFill>
                <a:srgbClr val="000000"/>
              </a:solidFill>
            </a:endParaRPr>
          </a:p>
          <a:p>
            <a:pPr algn="ctr" fontAlgn="base">
              <a:spcBef>
                <a:spcPct val="0"/>
              </a:spcBef>
              <a:spcAft>
                <a:spcPct val="0"/>
              </a:spcAft>
            </a:pPr>
            <a:r>
              <a:rPr lang="it-IT" sz="2400" b="1" smtClean="0">
                <a:solidFill>
                  <a:srgbClr val="000000"/>
                </a:solidFill>
              </a:rPr>
              <a:t>NORME TRANSITORIE </a:t>
            </a:r>
          </a:p>
          <a:p>
            <a:pPr algn="ctr" fontAlgn="base">
              <a:spcBef>
                <a:spcPct val="0"/>
              </a:spcBef>
              <a:spcAft>
                <a:spcPct val="0"/>
              </a:spcAft>
            </a:pPr>
            <a:r>
              <a:rPr lang="it-IT" sz="2400" b="1" smtClean="0">
                <a:solidFill>
                  <a:srgbClr val="000000"/>
                </a:solidFill>
              </a:rPr>
              <a:t>E FINALI</a:t>
            </a:r>
          </a:p>
          <a:p>
            <a:pPr algn="ctr" fontAlgn="base">
              <a:spcBef>
                <a:spcPct val="0"/>
              </a:spcBef>
              <a:spcAft>
                <a:spcPct val="0"/>
              </a:spcAft>
            </a:pPr>
            <a:r>
              <a:rPr lang="it-IT" sz="2400" b="1" smtClean="0">
                <a:solidFill>
                  <a:srgbClr val="000000"/>
                </a:solidFill>
              </a:rPr>
              <a:t>Artt. 304 – 306</a:t>
            </a:r>
          </a:p>
        </p:txBody>
      </p:sp>
      <p:pic>
        <p:nvPicPr>
          <p:cNvPr id="550915" name="Picture 4" descr="https://encrypted-tbn1.gstatic.com/images?q=tbn:ANd9GcRlbZk0I6CMRk5gnWTwcVUQZEOQZL6JKseGVlYVutpk5Qxqbqi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588125" y="2060575"/>
            <a:ext cx="2376488" cy="2598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38144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Filigrana">
  <a:themeElements>
    <a:clrScheme name="Filigrana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Filigra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ligrana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Filigrana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Filigrana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Filigrana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Filigrana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Filigrana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Filigrana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Filigrana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Filigrana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Employee Orientation">
  <a:themeElements>
    <a:clrScheme name="Employee Orientation 1">
      <a:dk1>
        <a:srgbClr val="000000"/>
      </a:dk1>
      <a:lt1>
        <a:srgbClr val="0099CC"/>
      </a:lt1>
      <a:dk2>
        <a:srgbClr val="FFFFFF"/>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Employee Orientati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Employee Orientation 1">
        <a:dk1>
          <a:srgbClr val="000000"/>
        </a:dk1>
        <a:lt1>
          <a:srgbClr val="0099CC"/>
        </a:lt1>
        <a:dk2>
          <a:srgbClr val="FFFFFF"/>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Employee Orientatio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Employee Orientation 3">
        <a:dk1>
          <a:srgbClr val="5F5F5F"/>
        </a:dk1>
        <a:lt1>
          <a:srgbClr val="FFFFFF"/>
        </a:lt1>
        <a:dk2>
          <a:srgbClr val="5F5F5F"/>
        </a:dk2>
        <a:lt2>
          <a:srgbClr val="80808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ete">
  <a:themeElements>
    <a:clrScheme name="Rete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Re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Rete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Rete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Rete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Rete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Rete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Rete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Rete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Rete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Rete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Rete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Rete">
  <a:themeElements>
    <a:clrScheme name="Rete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fontScheme name="Re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Rete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clrMap bg1="dk2" tx1="lt1" bg2="dk1" tx2="lt2" accent1="accent1" accent2="accent2" accent3="accent3" accent4="accent4" accent5="accent5" accent6="accent6" hlink="hlink" folHlink="folHlink"/>
    </a:extraClrScheme>
    <a:extraClrScheme>
      <a:clrScheme name="Rete 2">
        <a:dk1>
          <a:srgbClr val="000066"/>
        </a:dk1>
        <a:lt1>
          <a:srgbClr val="9CC2E8"/>
        </a:lt1>
        <a:dk2>
          <a:srgbClr val="4D4D4D"/>
        </a:dk2>
        <a:lt2>
          <a:srgbClr val="7DAFE1"/>
        </a:lt2>
        <a:accent1>
          <a:srgbClr val="26D2E4"/>
        </a:accent1>
        <a:accent2>
          <a:srgbClr val="D0E2F4"/>
        </a:accent2>
        <a:accent3>
          <a:srgbClr val="CBDDF2"/>
        </a:accent3>
        <a:accent4>
          <a:srgbClr val="000056"/>
        </a:accent4>
        <a:accent5>
          <a:srgbClr val="ACE5EF"/>
        </a:accent5>
        <a:accent6>
          <a:srgbClr val="BCCDDD"/>
        </a:accent6>
        <a:hlink>
          <a:srgbClr val="003366"/>
        </a:hlink>
        <a:folHlink>
          <a:srgbClr val="666699"/>
        </a:folHlink>
      </a:clrScheme>
      <a:clrMap bg1="lt1" tx1="dk1" bg2="lt2" tx2="dk2" accent1="accent1" accent2="accent2" accent3="accent3" accent4="accent4" accent5="accent5" accent6="accent6" hlink="hlink" folHlink="folHlink"/>
    </a:extraClrScheme>
    <a:extraClrScheme>
      <a:clrScheme name="Rete 3">
        <a:dk1>
          <a:srgbClr val="000000"/>
        </a:dk1>
        <a:lt1>
          <a:srgbClr val="EAEAEA"/>
        </a:lt1>
        <a:dk2>
          <a:srgbClr val="333333"/>
        </a:dk2>
        <a:lt2>
          <a:srgbClr val="DDDDDD"/>
        </a:lt2>
        <a:accent1>
          <a:srgbClr val="C0C0C0"/>
        </a:accent1>
        <a:accent2>
          <a:srgbClr val="FFFFFF"/>
        </a:accent2>
        <a:accent3>
          <a:srgbClr val="F3F3F3"/>
        </a:accent3>
        <a:accent4>
          <a:srgbClr val="000000"/>
        </a:accent4>
        <a:accent5>
          <a:srgbClr val="DCDCDC"/>
        </a:accent5>
        <a:accent6>
          <a:srgbClr val="E7E7E7"/>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ete 4">
        <a:dk1>
          <a:srgbClr val="002E2D"/>
        </a:dk1>
        <a:lt1>
          <a:srgbClr val="FFFFFF"/>
        </a:lt1>
        <a:dk2>
          <a:srgbClr val="005250"/>
        </a:dk2>
        <a:lt2>
          <a:srgbClr val="FFCC00"/>
        </a:lt2>
        <a:accent1>
          <a:srgbClr val="9CE157"/>
        </a:accent1>
        <a:accent2>
          <a:srgbClr val="00817E"/>
        </a:accent2>
        <a:accent3>
          <a:srgbClr val="AAB3B3"/>
        </a:accent3>
        <a:accent4>
          <a:srgbClr val="DADADA"/>
        </a:accent4>
        <a:accent5>
          <a:srgbClr val="CBEEB4"/>
        </a:accent5>
        <a:accent6>
          <a:srgbClr val="007472"/>
        </a:accent6>
        <a:hlink>
          <a:srgbClr val="FFFF99"/>
        </a:hlink>
        <a:folHlink>
          <a:srgbClr val="CCCC00"/>
        </a:folHlink>
      </a:clrScheme>
      <a:clrMap bg1="dk2" tx1="lt1" bg2="dk1" tx2="lt2" accent1="accent1" accent2="accent2" accent3="accent3" accent4="accent4" accent5="accent5" accent6="accent6" hlink="hlink" folHlink="folHlink"/>
    </a:extraClrScheme>
    <a:extraClrScheme>
      <a:clrScheme name="Rete 5">
        <a:dk1>
          <a:srgbClr val="291A4C"/>
        </a:dk1>
        <a:lt1>
          <a:srgbClr val="FFFFFF"/>
        </a:lt1>
        <a:dk2>
          <a:srgbClr val="3B256B"/>
        </a:dk2>
        <a:lt2>
          <a:srgbClr val="FFCC00"/>
        </a:lt2>
        <a:accent1>
          <a:srgbClr val="6EBFCA"/>
        </a:accent1>
        <a:accent2>
          <a:srgbClr val="56369C"/>
        </a:accent2>
        <a:accent3>
          <a:srgbClr val="AFACBA"/>
        </a:accent3>
        <a:accent4>
          <a:srgbClr val="DADADA"/>
        </a:accent4>
        <a:accent5>
          <a:srgbClr val="BADCE1"/>
        </a:accent5>
        <a:accent6>
          <a:srgbClr val="4D308D"/>
        </a:accent6>
        <a:hlink>
          <a:srgbClr val="CCCCFF"/>
        </a:hlink>
        <a:folHlink>
          <a:srgbClr val="666699"/>
        </a:folHlink>
      </a:clrScheme>
      <a:clrMap bg1="dk2" tx1="lt1" bg2="dk1" tx2="lt2" accent1="accent1" accent2="accent2" accent3="accent3" accent4="accent4" accent5="accent5" accent6="accent6" hlink="hlink" folHlink="folHlink"/>
    </a:extraClrScheme>
    <a:extraClrScheme>
      <a:clrScheme name="Rete 6">
        <a:dk1>
          <a:srgbClr val="511D30"/>
        </a:dk1>
        <a:lt1>
          <a:srgbClr val="FFFFFF"/>
        </a:lt1>
        <a:dk2>
          <a:srgbClr val="6D2740"/>
        </a:dk2>
        <a:lt2>
          <a:srgbClr val="FDD409"/>
        </a:lt2>
        <a:accent1>
          <a:srgbClr val="FDB83B"/>
        </a:accent1>
        <a:accent2>
          <a:srgbClr val="9D395D"/>
        </a:accent2>
        <a:accent3>
          <a:srgbClr val="BAACAF"/>
        </a:accent3>
        <a:accent4>
          <a:srgbClr val="DADADA"/>
        </a:accent4>
        <a:accent5>
          <a:srgbClr val="FED8AF"/>
        </a:accent5>
        <a:accent6>
          <a:srgbClr val="8E3353"/>
        </a:accent6>
        <a:hlink>
          <a:srgbClr val="FF99CC"/>
        </a:hlink>
        <a:folHlink>
          <a:srgbClr val="D60093"/>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Flusso">
  <a:themeElements>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Flusso">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Flusso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Flusso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Flusso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Flusso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Flusso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Flusso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Flusso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Flusso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Rete">
  <a:themeElements>
    <a:clrScheme name="Rete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Re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Rete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Rete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Rete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Rete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Rete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Rete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Rete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Rete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Rete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Rete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Filigrana">
  <a:themeElements>
    <a:clrScheme name="Filigrana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Filigra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ligrana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Filigrana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Filigrana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Filigrana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Filigrana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Filigrana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Filigrana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Filigrana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Filigrana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astelli">
  <a:themeElements>
    <a:clrScheme name="Pastelli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Pastelli">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astelli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Pastelli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Pastelli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Pastelli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Pastelli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Pastelli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Pastelli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Pastelli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2191</TotalTime>
  <Words>8861</Words>
  <Application>Microsoft Office PowerPoint</Application>
  <PresentationFormat>Presentazione su schermo (4:3)</PresentationFormat>
  <Paragraphs>989</Paragraphs>
  <Slides>189</Slides>
  <Notes>2</Notes>
  <HiddenSlides>0</HiddenSlides>
  <MMClips>0</MMClips>
  <ScaleCrop>false</ScaleCrop>
  <HeadingPairs>
    <vt:vector size="6" baseType="variant">
      <vt:variant>
        <vt:lpstr>Tema</vt:lpstr>
      </vt:variant>
      <vt:variant>
        <vt:i4>17</vt:i4>
      </vt:variant>
      <vt:variant>
        <vt:lpstr>Server OLE incorporati</vt:lpstr>
      </vt:variant>
      <vt:variant>
        <vt:i4>0</vt:i4>
      </vt:variant>
      <vt:variant>
        <vt:lpstr>Titoli diapositive</vt:lpstr>
      </vt:variant>
      <vt:variant>
        <vt:i4>189</vt:i4>
      </vt:variant>
    </vt:vector>
  </HeadingPairs>
  <TitlesOfParts>
    <vt:vector size="206" baseType="lpstr">
      <vt:lpstr>Tema di Office</vt:lpstr>
      <vt:lpstr>Struttura predefinita</vt:lpstr>
      <vt:lpstr>3_Filigrana</vt:lpstr>
      <vt:lpstr>6_Struttura predefinita</vt:lpstr>
      <vt:lpstr>Pastelli</vt:lpstr>
      <vt:lpstr>7_Struttura predefinita</vt:lpstr>
      <vt:lpstr>1_Struttura predefinita</vt:lpstr>
      <vt:lpstr>3_Presentazione vuota</vt:lpstr>
      <vt:lpstr>5_Tema di Office</vt:lpstr>
      <vt:lpstr>4_Filigrana</vt:lpstr>
      <vt:lpstr>Employee Orientation</vt:lpstr>
      <vt:lpstr>Rete</vt:lpstr>
      <vt:lpstr>15_Struttura predefinita</vt:lpstr>
      <vt:lpstr>1_Rete</vt:lpstr>
      <vt:lpstr>2_Flusso</vt:lpstr>
      <vt:lpstr>2_Rete</vt:lpstr>
      <vt:lpstr>2_Struttura predefinita</vt:lpstr>
      <vt:lpstr> Salute e sicurezza  nella Pubblica Amministrazione</vt:lpstr>
      <vt:lpstr>Diapositiva 2</vt:lpstr>
      <vt:lpstr>Diapositiva 3</vt:lpstr>
      <vt:lpstr>      </vt:lpstr>
      <vt:lpstr>Giacinto Dragonetti,                                                                               giureconsulto abruzzese della scuola dell’illuminismo napoletano di Genovesi</vt:lpstr>
      <vt:lpstr>Diapositiva 6</vt:lpstr>
      <vt:lpstr>Le figure e i soggetti</vt:lpstr>
      <vt:lpstr>Diapositiva 8</vt:lpstr>
      <vt:lpstr>Diapositiva 9</vt:lpstr>
      <vt:lpstr>Articolo 2 Definizioni</vt:lpstr>
      <vt:lpstr>Articolo 2 Definizioni</vt:lpstr>
      <vt:lpstr>Diapositiva 12</vt:lpstr>
      <vt:lpstr>Diapositiva 13</vt:lpstr>
      <vt:lpstr>Diapositiva 14</vt:lpstr>
      <vt:lpstr>Diapositiva 15</vt:lpstr>
      <vt:lpstr>Diapositiva 16</vt:lpstr>
      <vt:lpstr>Diapositiva 17</vt:lpstr>
      <vt:lpstr>art. 2 del TUS (d.lgs.81/08)    Definizioni</vt:lpstr>
      <vt:lpstr>Diapositiva 19</vt:lpstr>
      <vt:lpstr>Art.2 Definizioni</vt:lpstr>
      <vt:lpstr>Art.2 Definizioni</vt:lpstr>
      <vt:lpstr>Articolo 2 Definizioni                              1 . Ai fini ed agli effetti delle disposizioni  di cui al presente decreto legislativo si intende per:</vt:lpstr>
      <vt:lpstr>Diapositiva 23</vt:lpstr>
      <vt:lpstr>Articolo 18  Obblighi del datore di lavoro e del dirigente dalla lett.a) alla lett.bb)   (24  - g-bis)</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vt:lpstr>
      <vt:lpstr>Articolo 18  Obblighi del datore di lavoro e del dirigente, quel che rimane della norma salva - manager</vt:lpstr>
      <vt:lpstr>Articolo 18  Obblighi del datore di lavoro e del dirigente</vt:lpstr>
      <vt:lpstr>nel TUS (d.lgs.81/08)</vt:lpstr>
      <vt:lpstr>Articolo 20  Obblighi dei lavoratori</vt:lpstr>
      <vt:lpstr>Articolo 20  Obblighi dei lavoratori</vt:lpstr>
      <vt:lpstr>Articolo 20  Obblighi dei lavoratori</vt:lpstr>
      <vt:lpstr>Articolo 20  Obblighi dei lavoratori</vt:lpstr>
      <vt:lpstr>Articolo 20  Obblighi dei lavoratori</vt:lpstr>
      <vt:lpstr>Articolo 20  Obblighi dei lavoratori</vt:lpstr>
      <vt:lpstr>Articolo 20  Obblighi dei lavoratori</vt:lpstr>
      <vt:lpstr>Articolo 20  Obblighi dei lavoratori</vt:lpstr>
      <vt:lpstr>Articolo 20  Obblighi dei lavoratori</vt:lpstr>
      <vt:lpstr>Articolo 20  Obblighi dei lavoratori</vt:lpstr>
      <vt:lpstr>Ritorniamo alla formazione  art. 20  Obblighi dei lavoratori</vt:lpstr>
      <vt:lpstr>Formazione Generale per lavoratori:                                    4 ore  con riferimento alla lettera a) del co.1 del’art.37 del TUS</vt:lpstr>
      <vt:lpstr>Diapositiva 66</vt:lpstr>
      <vt:lpstr>Diapositiva 67</vt:lpstr>
      <vt:lpstr>Rischio medio</vt:lpstr>
      <vt:lpstr>Ritorniamo ai contenuti                                                               della formazione generale</vt:lpstr>
      <vt:lpstr>Diapositiva 70</vt:lpstr>
      <vt:lpstr>Generale</vt:lpstr>
      <vt:lpstr>Il sistema relazionale</vt:lpstr>
      <vt:lpstr>Il sistema relazionale</vt:lpstr>
      <vt:lpstr>Il sistema relazionale</vt:lpstr>
      <vt:lpstr>Diapositiva 75</vt:lpstr>
      <vt:lpstr>Diapositiva 76</vt:lpstr>
      <vt:lpstr>Diapositiva 77</vt:lpstr>
      <vt:lpstr>Diapositiva 78</vt:lpstr>
      <vt:lpstr>INTERVENTO DEL PRESIDENTE DELLA REPUBBLICA, GIORGIO NAPOLITANO, ALLA CELEBRAZIONE DELLA FESTA DEI LAVORATORI                                  ROMA, 1° MAGGIO 2008 </vt:lpstr>
      <vt:lpstr>Una riflessione …gridata…</vt:lpstr>
      <vt:lpstr>Diapositiva 81</vt:lpstr>
      <vt:lpstr>Diapositiva 82</vt:lpstr>
      <vt:lpstr>Diapositiva 83</vt:lpstr>
      <vt:lpstr>Diapositiva 84</vt:lpstr>
      <vt:lpstr>Diapositiva 85</vt:lpstr>
      <vt:lpstr>Diapositiva 86</vt:lpstr>
      <vt:lpstr>    Titolo II - LUOGHI DI LAVORO   Capo I - Disposizioni generali  Art. 62. Definizioni </vt:lpstr>
      <vt:lpstr>Diapositiva 88</vt:lpstr>
      <vt:lpstr>Diapositiva 89</vt:lpstr>
      <vt:lpstr>Diapositiva 90</vt:lpstr>
      <vt:lpstr>Diapositiva 91</vt:lpstr>
      <vt:lpstr>Diapositiva 92</vt:lpstr>
      <vt:lpstr>Diapositiva 93</vt:lpstr>
      <vt:lpstr>Diapositiva 94</vt:lpstr>
      <vt:lpstr>Diapositiva 95</vt:lpstr>
      <vt:lpstr>Un nuovo titolo nel TUS il X bis  Protezione dalle ferite da taglio e da punta nel settore ospedaliero e sanitario</vt:lpstr>
      <vt:lpstr>Diapositiva 97</vt:lpstr>
      <vt:lpstr>Diapositiva 98</vt:lpstr>
      <vt:lpstr>Diapositiva 99</vt:lpstr>
      <vt:lpstr> Articolo 304   Abrogazioni </vt:lpstr>
      <vt:lpstr>Diapositiva 101</vt:lpstr>
      <vt:lpstr>Diapositiva 102</vt:lpstr>
      <vt:lpstr>Titolo I Principi comuni Allegato I Gravi violazioni ai fini dell’adozione del provvedimento di sospensione dell’attività imprenditoriale (art.14, co.1) </vt:lpstr>
      <vt:lpstr> Titolo I Principi comuni  - Allegato II - Casi in cui è consentito lo svolgimento diretto da parte del datore di lavoro dei compiti di prevenzione e protezione dai rischi (art. 34 del TUS) </vt:lpstr>
      <vt:lpstr>Titolo I Principi comuni               Allegato III (art.40, co.2-bis)</vt:lpstr>
      <vt:lpstr>Titolo II Luoghi di lavoro                                                Allegato IV  Requisiti dei luoghi di lavoro (art.63, co. 1) </vt:lpstr>
      <vt:lpstr>Titolo III Uso delle attrezzature di lavoro e dei DPI Allegato V  (art.70 co.2) </vt:lpstr>
      <vt:lpstr>Titolo III Uso delle attrezzature di lavoro e dei DPI Allegato VI   (art. 71, co.3)</vt:lpstr>
      <vt:lpstr>Titolo III Uso delle attrezzature di lavoro e dei DPI              Allegato VII (art. 71, co.11)</vt:lpstr>
      <vt:lpstr>Titolo III Uso delle attrezzature di lavoro e dei DPI              Allegato VIII (art.79, co.1)</vt:lpstr>
      <vt:lpstr>   Titolo III Uso delle attrezzature di lavoro e dei DPI Allegato IX NORME DI BUONA TECNICA(nell’81 , abrogato dal correttivo) (art.85, co.2) </vt:lpstr>
      <vt:lpstr>  Titolo III Uso delle attrezzature di lavoro e dei DPI   Allegato IX VALORI DELLE TENSIONI NOMINALI DI ESERCIZIO DELLE MACCHINE ED IMPIANTI ELETTRICI  (così come modificato dal decreto correttivo 106/09) </vt:lpstr>
      <vt:lpstr> Titolo IV Cantieri temporanei e mobili                             Allegato X (art. 88, co.2, lett.g-ter all'art. 89  co. 1, lett. a) </vt:lpstr>
      <vt:lpstr>Titolo IV Cantieri temporanei e mobili Allegato XI (art.90, co.9, lett.b)</vt:lpstr>
      <vt:lpstr>Titolo IV Cantieri temporanei e mobili Allegato XII (art.99, co.1)</vt:lpstr>
      <vt:lpstr>Titolo IV Cantieri temporanei e mobili Allegato XIII (art.96, co.1, lett.a)</vt:lpstr>
      <vt:lpstr>Titolo IV Cantieri temporanei e mobili Allegato XIV (art.98, co.3)</vt:lpstr>
      <vt:lpstr>Titolo IV Cantieri temporanei e mobili Allegato XV (art.91, co.1, lett.a)</vt:lpstr>
      <vt:lpstr>Titolo IV Cantieri temporanei e mobili Allegato XVI (art.91, co.1, lett.b)</vt:lpstr>
      <vt:lpstr>Titolo IV Cantieri temporanei e mobili                                                            Allegato XVII                                Idoneità tecnico professionale (art.90, co.9, lett.a)</vt:lpstr>
      <vt:lpstr>Titolo IV Cantieri temporanei e mobili               Allegato XVIII (art.108, art.119, co.7-bis, art.122)</vt:lpstr>
      <vt:lpstr>Titolo IV Cantieri temporanei e mobili Allegato XIX  (art.112, co.2)</vt:lpstr>
      <vt:lpstr>Titolo IV Cantieri temporanei e mobili Allegato XX (art.113, co.10)</vt:lpstr>
      <vt:lpstr>Titolo IV Cantieri temporanei e mobili        Allegato XXI (art.136, co.8, art.116, co.46)</vt:lpstr>
      <vt:lpstr>Titolo IV Cantieri temporanei e mobili Allegato XXII (art.134, co.1)</vt:lpstr>
      <vt:lpstr>Titolo IV Cantieri temporanei e mobili           Allegato XXIII (art.140, co.3)</vt:lpstr>
      <vt:lpstr>Titolo V Segnaletica di salute e sicurezza sul lavoro Allegato XXIV (art.163 commi 1 e 2)</vt:lpstr>
      <vt:lpstr>Titolo V Segnaletica di salute e sicurezza sul lavoro Allegato XXV (art.163 co.1, 2)</vt:lpstr>
      <vt:lpstr>Titolo V Segnaletica di salute e sicurezza sul lavoro Allegato XXVI (art.163)</vt:lpstr>
      <vt:lpstr>Titolo V Segnaletica di salute e sicurezza sul lavoro Allegato XXVIII (art.163 co.1, 2, 3)</vt:lpstr>
      <vt:lpstr>Titolo V Segnaletica di salute e sicurezza sul lavoro Allegato XXIX (art.163)</vt:lpstr>
      <vt:lpstr>Titolo V Segnaletica di salute e sicurezza sul lavoro Allegato XXX (art.163)</vt:lpstr>
      <vt:lpstr>Titolo V Segnaletica di salute e sicurezza sul lavoro Allegato XXXI (art.163</vt:lpstr>
      <vt:lpstr>Titolo V Segnaletica di salute e sicurezza sul lavoro Allegato XXXII (art.163, co.1,2)</vt:lpstr>
      <vt:lpstr>Titolo VI Movimentazione manuale dei carichi Allegato XXXIII   (art.168)</vt:lpstr>
      <vt:lpstr>Titolo VII Attrezzature munite di videoterminali               Allegato XXXIV (art.174, co.3)</vt:lpstr>
      <vt:lpstr>Titolo VIII Agenti fisici                              Allegato XXXV (art.202, commi 3,4)</vt:lpstr>
      <vt:lpstr>Titolo VIII Agenti fisici                          Allegato XXXVI (art.208, commi 1,2)</vt:lpstr>
      <vt:lpstr>Titolo VIII Agenti fisici  Allegato XXXVII (art.215, commi 1,2)</vt:lpstr>
      <vt:lpstr>Titolo IX Sostanze pericolose Allegato XXXVIII  (art.223, co.1, lett.2, art.232)</vt:lpstr>
      <vt:lpstr>Titolo IX Sostanze pericolose                   Allegato XXXIX (art.222,223, co.1, lett.e, art.232)</vt:lpstr>
      <vt:lpstr>Titolo IX Sostanze pericolose                   Allegato XL (art.228, art.232)</vt:lpstr>
      <vt:lpstr>Titolo IX Sostanze pericolose           Allegato XLI (art.225, art.232,237)</vt:lpstr>
      <vt:lpstr>Titolo IX Sostanze pericolose                     Allegato XLII (art.234 e 236)</vt:lpstr>
      <vt:lpstr>Titolo IX Sostanze pericolose   Allegato XLIII (art.245)</vt:lpstr>
      <vt:lpstr>Titolo X Esposizione ad agenti biologici  Allegato XLIV (art.271,co.4)</vt:lpstr>
      <vt:lpstr>Allegato XLV (art.272, co.2, lett.f)</vt:lpstr>
      <vt:lpstr>Titolo X Esposizione ad agenti biologici Allegato XLVI (art.268, co. 3, 271)</vt:lpstr>
      <vt:lpstr>Titolo X Esposizione ad agenti biologici Allegato XLVII (art.274, co.3)</vt:lpstr>
      <vt:lpstr>Titolo X Esposizione ad agenti biologici Allegato XLVIII (art.276)</vt:lpstr>
      <vt:lpstr>Titolo XI Protezione da atmosfere esplosive Allegato XLIX (art.293)</vt:lpstr>
      <vt:lpstr>  Titolo XI Protezione da atmosfere esplosive              Allegato L (articolo 262, articolo 263, comma 2, lettera d), articolo 264, commi 1 e 2) </vt:lpstr>
      <vt:lpstr>Titolo XI Protezione da atmosfere esplosive Allegato LI (articolo 262, comma 3) </vt:lpstr>
      <vt:lpstr>Art.2 Definizioni</vt:lpstr>
      <vt:lpstr>Art.2 Definizioni</vt:lpstr>
      <vt:lpstr>Diapositiva 156</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Articolo 15 Misure generali di tutela</vt:lpstr>
      <vt:lpstr>Una buona e positiva relazione</vt:lpstr>
      <vt:lpstr>Diapositiva 180</vt:lpstr>
      <vt:lpstr>Articolo 35 Riunione periodica </vt:lpstr>
      <vt:lpstr>Articolo 35 Riunione periodica </vt:lpstr>
      <vt:lpstr>Articolo 35  Riunione periodica </vt:lpstr>
      <vt:lpstr>Articolo 35 Riunione periodica </vt:lpstr>
      <vt:lpstr>Diapositiva 185</vt:lpstr>
      <vt:lpstr>Diapositiva 186</vt:lpstr>
      <vt:lpstr>Il Talmud Chi salva una vita salva l’umanità intera</vt:lpstr>
      <vt:lpstr>Diapositiva 188</vt:lpstr>
      <vt:lpstr>Grazie per l’attenzione www.leonepartners.org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Castel frentano La sicurezza  nella PA</dc:title>
  <dc:creator>User-Pc</dc:creator>
  <cp:lastModifiedBy>Loris Pecchia</cp:lastModifiedBy>
  <cp:revision>8</cp:revision>
  <dcterms:created xsi:type="dcterms:W3CDTF">2017-11-25T07:42:55Z</dcterms:created>
  <dcterms:modified xsi:type="dcterms:W3CDTF">2018-01-12T09:38:44Z</dcterms:modified>
</cp:coreProperties>
</file>